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Lst>
  <p:sldSz cx="9144000" cy="6858000" type="screen4x3"/>
  <p:notesSz cx="7559675" cy="10691813"/>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8" d="100"/>
          <a:sy n="108" d="100"/>
        </p:scale>
        <p:origin x="1704" y="10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viewProps" Target="viewProps.xml"/><Relationship Id="rId8" Type="http://schemas.openxmlformats.org/officeDocument/2006/relationships/slide" Target="slides/slide6.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457200" y="274680"/>
            <a:ext cx="8229240" cy="1142640"/>
          </a:xfrm>
          <a:prstGeom prst="rect">
            <a:avLst/>
          </a:prstGeom>
        </p:spPr>
        <p:txBody>
          <a:bodyPr lIns="0" tIns="0" rIns="0" bIns="0" anchor="ctr"/>
          <a:lstStyle/>
          <a:p>
            <a:endParaRPr lang="de-DE" sz="1800" b="0" strike="noStrike" spc="-1">
              <a:solidFill>
                <a:srgbClr val="000000"/>
              </a:solidFill>
              <a:latin typeface="Calibri"/>
            </a:endParaRPr>
          </a:p>
        </p:txBody>
      </p:sp>
      <p:sp>
        <p:nvSpPr>
          <p:cNvPr id="27" name="PlaceHolder 2"/>
          <p:cNvSpPr>
            <a:spLocks noGrp="1"/>
          </p:cNvSpPr>
          <p:nvPr>
            <p:ph type="body"/>
          </p:nvPr>
        </p:nvSpPr>
        <p:spPr>
          <a:xfrm>
            <a:off x="457200" y="1600200"/>
            <a:ext cx="8229240" cy="2158560"/>
          </a:xfrm>
          <a:prstGeom prst="rect">
            <a:avLst/>
          </a:prstGeom>
        </p:spPr>
        <p:txBody>
          <a:bodyPr lIns="0" tIns="0" rIns="0" bIns="0">
            <a:normAutofit/>
          </a:bodyPr>
          <a:lstStyle/>
          <a:p>
            <a:endParaRPr lang="de-DE" sz="3200" b="0" strike="noStrike" spc="-1">
              <a:solidFill>
                <a:srgbClr val="000000"/>
              </a:solidFill>
              <a:latin typeface="Calibri"/>
            </a:endParaRPr>
          </a:p>
        </p:txBody>
      </p:sp>
      <p:sp>
        <p:nvSpPr>
          <p:cNvPr id="28" name="PlaceHolder 3"/>
          <p:cNvSpPr>
            <a:spLocks noGrp="1"/>
          </p:cNvSpPr>
          <p:nvPr>
            <p:ph type="body"/>
          </p:nvPr>
        </p:nvSpPr>
        <p:spPr>
          <a:xfrm>
            <a:off x="457200" y="3964320"/>
            <a:ext cx="8229240" cy="2158560"/>
          </a:xfrm>
          <a:prstGeom prst="rect">
            <a:avLst/>
          </a:prstGeom>
        </p:spPr>
        <p:txBody>
          <a:bodyPr lIns="0" tIns="0" rIns="0" bIns="0">
            <a:normAutofit/>
          </a:bodyPr>
          <a:lstStyle/>
          <a:p>
            <a:endParaRPr lang="de-DE" sz="3200" b="0" strike="noStrike" spc="-1">
              <a:solidFill>
                <a:srgbClr val="000000"/>
              </a:solidFill>
              <a:latin typeface="Calibri"/>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457200" y="274680"/>
            <a:ext cx="8229240" cy="1142640"/>
          </a:xfrm>
          <a:prstGeom prst="rect">
            <a:avLst/>
          </a:prstGeom>
        </p:spPr>
        <p:txBody>
          <a:bodyPr lIns="0" tIns="0" rIns="0" bIns="0" anchor="ctr"/>
          <a:lstStyle/>
          <a:p>
            <a:endParaRPr lang="de-DE" sz="1800" b="0" strike="noStrike" spc="-1">
              <a:solidFill>
                <a:srgbClr val="000000"/>
              </a:solidFill>
              <a:latin typeface="Calibri"/>
            </a:endParaRPr>
          </a:p>
        </p:txBody>
      </p:sp>
      <p:sp>
        <p:nvSpPr>
          <p:cNvPr id="30" name="PlaceHolder 2"/>
          <p:cNvSpPr>
            <a:spLocks noGrp="1"/>
          </p:cNvSpPr>
          <p:nvPr>
            <p:ph type="body"/>
          </p:nvPr>
        </p:nvSpPr>
        <p:spPr>
          <a:xfrm>
            <a:off x="457200" y="1600200"/>
            <a:ext cx="4015800" cy="2158560"/>
          </a:xfrm>
          <a:prstGeom prst="rect">
            <a:avLst/>
          </a:prstGeom>
        </p:spPr>
        <p:txBody>
          <a:bodyPr lIns="0" tIns="0" rIns="0" bIns="0">
            <a:normAutofit/>
          </a:bodyPr>
          <a:lstStyle/>
          <a:p>
            <a:endParaRPr lang="de-DE" sz="3200" b="0" strike="noStrike" spc="-1">
              <a:solidFill>
                <a:srgbClr val="000000"/>
              </a:solidFill>
              <a:latin typeface="Calibri"/>
            </a:endParaRPr>
          </a:p>
        </p:txBody>
      </p:sp>
      <p:sp>
        <p:nvSpPr>
          <p:cNvPr id="31" name="PlaceHolder 3"/>
          <p:cNvSpPr>
            <a:spLocks noGrp="1"/>
          </p:cNvSpPr>
          <p:nvPr>
            <p:ph type="body"/>
          </p:nvPr>
        </p:nvSpPr>
        <p:spPr>
          <a:xfrm>
            <a:off x="4674240" y="1600200"/>
            <a:ext cx="4015800" cy="2158560"/>
          </a:xfrm>
          <a:prstGeom prst="rect">
            <a:avLst/>
          </a:prstGeom>
        </p:spPr>
        <p:txBody>
          <a:bodyPr lIns="0" tIns="0" rIns="0" bIns="0">
            <a:normAutofit/>
          </a:bodyPr>
          <a:lstStyle/>
          <a:p>
            <a:endParaRPr lang="de-DE" sz="3200" b="0" strike="noStrike" spc="-1">
              <a:solidFill>
                <a:srgbClr val="000000"/>
              </a:solidFill>
              <a:latin typeface="Calibri"/>
            </a:endParaRPr>
          </a:p>
        </p:txBody>
      </p:sp>
      <p:sp>
        <p:nvSpPr>
          <p:cNvPr id="32" name="PlaceHolder 4"/>
          <p:cNvSpPr>
            <a:spLocks noGrp="1"/>
          </p:cNvSpPr>
          <p:nvPr>
            <p:ph type="body"/>
          </p:nvPr>
        </p:nvSpPr>
        <p:spPr>
          <a:xfrm>
            <a:off x="4674240" y="3964320"/>
            <a:ext cx="4015800" cy="2158560"/>
          </a:xfrm>
          <a:prstGeom prst="rect">
            <a:avLst/>
          </a:prstGeom>
        </p:spPr>
        <p:txBody>
          <a:bodyPr lIns="0" tIns="0" rIns="0" bIns="0">
            <a:normAutofit/>
          </a:bodyPr>
          <a:lstStyle/>
          <a:p>
            <a:endParaRPr lang="de-DE" sz="3200" b="0" strike="noStrike" spc="-1">
              <a:solidFill>
                <a:srgbClr val="000000"/>
              </a:solidFill>
              <a:latin typeface="Calibri"/>
            </a:endParaRPr>
          </a:p>
        </p:txBody>
      </p:sp>
      <p:sp>
        <p:nvSpPr>
          <p:cNvPr id="33" name="PlaceHolder 5"/>
          <p:cNvSpPr>
            <a:spLocks noGrp="1"/>
          </p:cNvSpPr>
          <p:nvPr>
            <p:ph type="body"/>
          </p:nvPr>
        </p:nvSpPr>
        <p:spPr>
          <a:xfrm>
            <a:off x="457200" y="3964320"/>
            <a:ext cx="4015800" cy="2158560"/>
          </a:xfrm>
          <a:prstGeom prst="rect">
            <a:avLst/>
          </a:prstGeom>
        </p:spPr>
        <p:txBody>
          <a:bodyPr lIns="0" tIns="0" rIns="0" bIns="0">
            <a:normAutofit/>
          </a:bodyPr>
          <a:lstStyle/>
          <a:p>
            <a:endParaRPr lang="de-DE" sz="3200" b="0" strike="noStrike" spc="-1">
              <a:solidFill>
                <a:srgbClr val="000000"/>
              </a:solidFill>
              <a:latin typeface="Calibri"/>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457200" y="274680"/>
            <a:ext cx="8229240" cy="1142640"/>
          </a:xfrm>
          <a:prstGeom prst="rect">
            <a:avLst/>
          </a:prstGeom>
        </p:spPr>
        <p:txBody>
          <a:bodyPr lIns="0" tIns="0" rIns="0" bIns="0" anchor="ctr"/>
          <a:lstStyle/>
          <a:p>
            <a:endParaRPr lang="de-DE" sz="1800" b="0" strike="noStrike" spc="-1">
              <a:solidFill>
                <a:srgbClr val="000000"/>
              </a:solidFill>
              <a:latin typeface="Calibri"/>
            </a:endParaRPr>
          </a:p>
        </p:txBody>
      </p:sp>
      <p:sp>
        <p:nvSpPr>
          <p:cNvPr id="35" name="PlaceHolder 2"/>
          <p:cNvSpPr>
            <a:spLocks noGrp="1"/>
          </p:cNvSpPr>
          <p:nvPr>
            <p:ph type="body"/>
          </p:nvPr>
        </p:nvSpPr>
        <p:spPr>
          <a:xfrm>
            <a:off x="457200" y="1600200"/>
            <a:ext cx="2649600" cy="2158560"/>
          </a:xfrm>
          <a:prstGeom prst="rect">
            <a:avLst/>
          </a:prstGeom>
        </p:spPr>
        <p:txBody>
          <a:bodyPr lIns="0" tIns="0" rIns="0" bIns="0">
            <a:normAutofit/>
          </a:bodyPr>
          <a:lstStyle/>
          <a:p>
            <a:endParaRPr lang="de-DE" sz="3200" b="0" strike="noStrike" spc="-1">
              <a:solidFill>
                <a:srgbClr val="000000"/>
              </a:solidFill>
              <a:latin typeface="Calibri"/>
            </a:endParaRPr>
          </a:p>
        </p:txBody>
      </p:sp>
      <p:sp>
        <p:nvSpPr>
          <p:cNvPr id="36" name="PlaceHolder 3"/>
          <p:cNvSpPr>
            <a:spLocks noGrp="1"/>
          </p:cNvSpPr>
          <p:nvPr>
            <p:ph type="body"/>
          </p:nvPr>
        </p:nvSpPr>
        <p:spPr>
          <a:xfrm>
            <a:off x="3239640" y="1600200"/>
            <a:ext cx="2649600" cy="2158560"/>
          </a:xfrm>
          <a:prstGeom prst="rect">
            <a:avLst/>
          </a:prstGeom>
        </p:spPr>
        <p:txBody>
          <a:bodyPr lIns="0" tIns="0" rIns="0" bIns="0">
            <a:normAutofit/>
          </a:bodyPr>
          <a:lstStyle/>
          <a:p>
            <a:endParaRPr lang="de-DE" sz="3200" b="0" strike="noStrike" spc="-1">
              <a:solidFill>
                <a:srgbClr val="000000"/>
              </a:solidFill>
              <a:latin typeface="Calibri"/>
            </a:endParaRPr>
          </a:p>
        </p:txBody>
      </p:sp>
      <p:sp>
        <p:nvSpPr>
          <p:cNvPr id="37" name="PlaceHolder 4"/>
          <p:cNvSpPr>
            <a:spLocks noGrp="1"/>
          </p:cNvSpPr>
          <p:nvPr>
            <p:ph type="body"/>
          </p:nvPr>
        </p:nvSpPr>
        <p:spPr>
          <a:xfrm>
            <a:off x="6022080" y="1600200"/>
            <a:ext cx="2649600" cy="2158560"/>
          </a:xfrm>
          <a:prstGeom prst="rect">
            <a:avLst/>
          </a:prstGeom>
        </p:spPr>
        <p:txBody>
          <a:bodyPr lIns="0" tIns="0" rIns="0" bIns="0">
            <a:normAutofit/>
          </a:bodyPr>
          <a:lstStyle/>
          <a:p>
            <a:endParaRPr lang="de-DE" sz="3200" b="0" strike="noStrike" spc="-1">
              <a:solidFill>
                <a:srgbClr val="000000"/>
              </a:solidFill>
              <a:latin typeface="Calibri"/>
            </a:endParaRPr>
          </a:p>
        </p:txBody>
      </p:sp>
      <p:sp>
        <p:nvSpPr>
          <p:cNvPr id="38" name="PlaceHolder 5"/>
          <p:cNvSpPr>
            <a:spLocks noGrp="1"/>
          </p:cNvSpPr>
          <p:nvPr>
            <p:ph type="body"/>
          </p:nvPr>
        </p:nvSpPr>
        <p:spPr>
          <a:xfrm>
            <a:off x="6022080" y="3964320"/>
            <a:ext cx="2649600" cy="2158560"/>
          </a:xfrm>
          <a:prstGeom prst="rect">
            <a:avLst/>
          </a:prstGeom>
        </p:spPr>
        <p:txBody>
          <a:bodyPr lIns="0" tIns="0" rIns="0" bIns="0">
            <a:normAutofit/>
          </a:bodyPr>
          <a:lstStyle/>
          <a:p>
            <a:endParaRPr lang="de-DE" sz="3200" b="0" strike="noStrike" spc="-1">
              <a:solidFill>
                <a:srgbClr val="000000"/>
              </a:solidFill>
              <a:latin typeface="Calibri"/>
            </a:endParaRPr>
          </a:p>
        </p:txBody>
      </p:sp>
      <p:sp>
        <p:nvSpPr>
          <p:cNvPr id="39" name="PlaceHolder 6"/>
          <p:cNvSpPr>
            <a:spLocks noGrp="1"/>
          </p:cNvSpPr>
          <p:nvPr>
            <p:ph type="body"/>
          </p:nvPr>
        </p:nvSpPr>
        <p:spPr>
          <a:xfrm>
            <a:off x="3239640" y="3964320"/>
            <a:ext cx="2649600" cy="2158560"/>
          </a:xfrm>
          <a:prstGeom prst="rect">
            <a:avLst/>
          </a:prstGeom>
        </p:spPr>
        <p:txBody>
          <a:bodyPr lIns="0" tIns="0" rIns="0" bIns="0">
            <a:normAutofit/>
          </a:bodyPr>
          <a:lstStyle/>
          <a:p>
            <a:endParaRPr lang="de-DE" sz="3200" b="0" strike="noStrike" spc="-1">
              <a:solidFill>
                <a:srgbClr val="000000"/>
              </a:solidFill>
              <a:latin typeface="Calibri"/>
            </a:endParaRPr>
          </a:p>
        </p:txBody>
      </p:sp>
      <p:sp>
        <p:nvSpPr>
          <p:cNvPr id="40" name="PlaceHolder 7"/>
          <p:cNvSpPr>
            <a:spLocks noGrp="1"/>
          </p:cNvSpPr>
          <p:nvPr>
            <p:ph type="body"/>
          </p:nvPr>
        </p:nvSpPr>
        <p:spPr>
          <a:xfrm>
            <a:off x="457200" y="3964320"/>
            <a:ext cx="2649600" cy="2158560"/>
          </a:xfrm>
          <a:prstGeom prst="rect">
            <a:avLst/>
          </a:prstGeom>
        </p:spPr>
        <p:txBody>
          <a:bodyPr lIns="0" tIns="0" rIns="0" bIns="0">
            <a:normAutofit/>
          </a:bodyPr>
          <a:lstStyle/>
          <a:p>
            <a:endParaRPr lang="de-DE" sz="3200" b="0" strike="noStrike" spc="-1">
              <a:solidFill>
                <a:srgbClr val="000000"/>
              </a:solidFill>
              <a:latin typeface="Calibri"/>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6" name="PlaceHolder 1"/>
          <p:cNvSpPr>
            <a:spLocks noGrp="1"/>
          </p:cNvSpPr>
          <p:nvPr>
            <p:ph type="title"/>
          </p:nvPr>
        </p:nvSpPr>
        <p:spPr>
          <a:xfrm>
            <a:off x="457200" y="274680"/>
            <a:ext cx="8229240" cy="1142640"/>
          </a:xfrm>
          <a:prstGeom prst="rect">
            <a:avLst/>
          </a:prstGeom>
        </p:spPr>
        <p:txBody>
          <a:bodyPr lIns="0" tIns="0" rIns="0" bIns="0" anchor="ctr"/>
          <a:lstStyle/>
          <a:p>
            <a:endParaRPr lang="de-DE" sz="1800" b="0" strike="noStrike" spc="-1">
              <a:solidFill>
                <a:srgbClr val="000000"/>
              </a:solidFill>
              <a:latin typeface="Calibri"/>
            </a:endParaRPr>
          </a:p>
        </p:txBody>
      </p:sp>
      <p:sp>
        <p:nvSpPr>
          <p:cNvPr id="47" name="PlaceHolder 2"/>
          <p:cNvSpPr>
            <a:spLocks noGrp="1"/>
          </p:cNvSpPr>
          <p:nvPr>
            <p:ph type="subTitle"/>
          </p:nvPr>
        </p:nvSpPr>
        <p:spPr>
          <a:xfrm>
            <a:off x="457200" y="1600200"/>
            <a:ext cx="8229240" cy="4525560"/>
          </a:xfrm>
          <a:prstGeom prst="rect">
            <a:avLst/>
          </a:prstGeom>
        </p:spPr>
        <p:txBody>
          <a:bodyPr lIns="0" tIns="0" rIns="0" bIns="0" anchor="ctr"/>
          <a:lstStyle/>
          <a:p>
            <a:pPr algn="ctr"/>
            <a:endParaRPr lang="de-AT" sz="3200" b="0" strike="noStrike" spc="-1">
              <a:latin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8" name="PlaceHolder 1"/>
          <p:cNvSpPr>
            <a:spLocks noGrp="1"/>
          </p:cNvSpPr>
          <p:nvPr>
            <p:ph type="title"/>
          </p:nvPr>
        </p:nvSpPr>
        <p:spPr>
          <a:xfrm>
            <a:off x="457200" y="274680"/>
            <a:ext cx="8229240" cy="1142640"/>
          </a:xfrm>
          <a:prstGeom prst="rect">
            <a:avLst/>
          </a:prstGeom>
        </p:spPr>
        <p:txBody>
          <a:bodyPr lIns="0" tIns="0" rIns="0" bIns="0" anchor="ctr"/>
          <a:lstStyle/>
          <a:p>
            <a:endParaRPr lang="de-DE" sz="1800" b="0" strike="noStrike" spc="-1">
              <a:solidFill>
                <a:srgbClr val="000000"/>
              </a:solidFill>
              <a:latin typeface="Calibri"/>
            </a:endParaRPr>
          </a:p>
        </p:txBody>
      </p:sp>
      <p:sp>
        <p:nvSpPr>
          <p:cNvPr id="49" name="PlaceHolder 2"/>
          <p:cNvSpPr>
            <a:spLocks noGrp="1"/>
          </p:cNvSpPr>
          <p:nvPr>
            <p:ph type="body"/>
          </p:nvPr>
        </p:nvSpPr>
        <p:spPr>
          <a:xfrm>
            <a:off x="457200" y="1600200"/>
            <a:ext cx="8229240" cy="4525560"/>
          </a:xfrm>
          <a:prstGeom prst="rect">
            <a:avLst/>
          </a:prstGeom>
        </p:spPr>
        <p:txBody>
          <a:bodyPr lIns="0" tIns="0" rIns="0" bIns="0">
            <a:normAutofit/>
          </a:bodyPr>
          <a:lstStyle/>
          <a:p>
            <a:endParaRPr lang="de-DE" sz="3200" b="0" strike="noStrike" spc="-1">
              <a:solidFill>
                <a:srgbClr val="000000"/>
              </a:solidFill>
              <a:latin typeface="Calibri"/>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50" name="PlaceHolder 1"/>
          <p:cNvSpPr>
            <a:spLocks noGrp="1"/>
          </p:cNvSpPr>
          <p:nvPr>
            <p:ph type="title"/>
          </p:nvPr>
        </p:nvSpPr>
        <p:spPr>
          <a:xfrm>
            <a:off x="457200" y="274680"/>
            <a:ext cx="8229240" cy="1142640"/>
          </a:xfrm>
          <a:prstGeom prst="rect">
            <a:avLst/>
          </a:prstGeom>
        </p:spPr>
        <p:txBody>
          <a:bodyPr lIns="0" tIns="0" rIns="0" bIns="0" anchor="ctr"/>
          <a:lstStyle/>
          <a:p>
            <a:endParaRPr lang="de-DE" sz="1800" b="0" strike="noStrike" spc="-1">
              <a:solidFill>
                <a:srgbClr val="000000"/>
              </a:solidFill>
              <a:latin typeface="Calibri"/>
            </a:endParaRPr>
          </a:p>
        </p:txBody>
      </p:sp>
      <p:sp>
        <p:nvSpPr>
          <p:cNvPr id="51" name="PlaceHolder 2"/>
          <p:cNvSpPr>
            <a:spLocks noGrp="1"/>
          </p:cNvSpPr>
          <p:nvPr>
            <p:ph type="body"/>
          </p:nvPr>
        </p:nvSpPr>
        <p:spPr>
          <a:xfrm>
            <a:off x="457200" y="1600200"/>
            <a:ext cx="4015800" cy="4525560"/>
          </a:xfrm>
          <a:prstGeom prst="rect">
            <a:avLst/>
          </a:prstGeom>
        </p:spPr>
        <p:txBody>
          <a:bodyPr lIns="0" tIns="0" rIns="0" bIns="0">
            <a:normAutofit/>
          </a:bodyPr>
          <a:lstStyle/>
          <a:p>
            <a:endParaRPr lang="de-DE" sz="3200" b="0" strike="noStrike" spc="-1">
              <a:solidFill>
                <a:srgbClr val="000000"/>
              </a:solidFill>
              <a:latin typeface="Calibri"/>
            </a:endParaRPr>
          </a:p>
        </p:txBody>
      </p:sp>
      <p:sp>
        <p:nvSpPr>
          <p:cNvPr id="52" name="PlaceHolder 3"/>
          <p:cNvSpPr>
            <a:spLocks noGrp="1"/>
          </p:cNvSpPr>
          <p:nvPr>
            <p:ph type="body"/>
          </p:nvPr>
        </p:nvSpPr>
        <p:spPr>
          <a:xfrm>
            <a:off x="4674240" y="1600200"/>
            <a:ext cx="4015800" cy="4525560"/>
          </a:xfrm>
          <a:prstGeom prst="rect">
            <a:avLst/>
          </a:prstGeom>
        </p:spPr>
        <p:txBody>
          <a:bodyPr lIns="0" tIns="0" rIns="0" bIns="0">
            <a:normAutofit/>
          </a:bodyPr>
          <a:lstStyle/>
          <a:p>
            <a:endParaRPr lang="de-DE" sz="3200" b="0" strike="noStrike" spc="-1">
              <a:solidFill>
                <a:srgbClr val="000000"/>
              </a:solidFill>
              <a:latin typeface="Calibri"/>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3" name="PlaceHolder 1"/>
          <p:cNvSpPr>
            <a:spLocks noGrp="1"/>
          </p:cNvSpPr>
          <p:nvPr>
            <p:ph type="title"/>
          </p:nvPr>
        </p:nvSpPr>
        <p:spPr>
          <a:xfrm>
            <a:off x="457200" y="274680"/>
            <a:ext cx="8229240" cy="1142640"/>
          </a:xfrm>
          <a:prstGeom prst="rect">
            <a:avLst/>
          </a:prstGeom>
        </p:spPr>
        <p:txBody>
          <a:bodyPr lIns="0" tIns="0" rIns="0" bIns="0" anchor="ctr"/>
          <a:lstStyle/>
          <a:p>
            <a:endParaRPr lang="de-DE" sz="1800" b="0" strike="noStrike" spc="-1">
              <a:solidFill>
                <a:srgbClr val="000000"/>
              </a:solidFill>
              <a:latin typeface="Calibri"/>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4" name="PlaceHolder 1"/>
          <p:cNvSpPr>
            <a:spLocks noGrp="1"/>
          </p:cNvSpPr>
          <p:nvPr>
            <p:ph type="subTitle"/>
          </p:nvPr>
        </p:nvSpPr>
        <p:spPr>
          <a:xfrm>
            <a:off x="457200" y="274680"/>
            <a:ext cx="8229240" cy="5297760"/>
          </a:xfrm>
          <a:prstGeom prst="rect">
            <a:avLst/>
          </a:prstGeom>
        </p:spPr>
        <p:txBody>
          <a:bodyPr lIns="0" tIns="0" rIns="0" bIns="0" anchor="ctr"/>
          <a:lstStyle/>
          <a:p>
            <a:pPr algn="ctr"/>
            <a:endParaRPr lang="de-AT" sz="3200" b="0" strike="noStrike" spc="-1">
              <a:latin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5" name="PlaceHolder 1"/>
          <p:cNvSpPr>
            <a:spLocks noGrp="1"/>
          </p:cNvSpPr>
          <p:nvPr>
            <p:ph type="title"/>
          </p:nvPr>
        </p:nvSpPr>
        <p:spPr>
          <a:xfrm>
            <a:off x="457200" y="274680"/>
            <a:ext cx="8229240" cy="1142640"/>
          </a:xfrm>
          <a:prstGeom prst="rect">
            <a:avLst/>
          </a:prstGeom>
        </p:spPr>
        <p:txBody>
          <a:bodyPr lIns="0" tIns="0" rIns="0" bIns="0" anchor="ctr"/>
          <a:lstStyle/>
          <a:p>
            <a:endParaRPr lang="de-DE" sz="1800" b="0" strike="noStrike" spc="-1">
              <a:solidFill>
                <a:srgbClr val="000000"/>
              </a:solidFill>
              <a:latin typeface="Calibri"/>
            </a:endParaRPr>
          </a:p>
        </p:txBody>
      </p:sp>
      <p:sp>
        <p:nvSpPr>
          <p:cNvPr id="56" name="PlaceHolder 2"/>
          <p:cNvSpPr>
            <a:spLocks noGrp="1"/>
          </p:cNvSpPr>
          <p:nvPr>
            <p:ph type="body"/>
          </p:nvPr>
        </p:nvSpPr>
        <p:spPr>
          <a:xfrm>
            <a:off x="457200" y="1600200"/>
            <a:ext cx="4015800" cy="2158560"/>
          </a:xfrm>
          <a:prstGeom prst="rect">
            <a:avLst/>
          </a:prstGeom>
        </p:spPr>
        <p:txBody>
          <a:bodyPr lIns="0" tIns="0" rIns="0" bIns="0">
            <a:normAutofit/>
          </a:bodyPr>
          <a:lstStyle/>
          <a:p>
            <a:endParaRPr lang="de-DE" sz="3200" b="0" strike="noStrike" spc="-1">
              <a:solidFill>
                <a:srgbClr val="000000"/>
              </a:solidFill>
              <a:latin typeface="Calibri"/>
            </a:endParaRPr>
          </a:p>
        </p:txBody>
      </p:sp>
      <p:sp>
        <p:nvSpPr>
          <p:cNvPr id="57" name="PlaceHolder 3"/>
          <p:cNvSpPr>
            <a:spLocks noGrp="1"/>
          </p:cNvSpPr>
          <p:nvPr>
            <p:ph type="body"/>
          </p:nvPr>
        </p:nvSpPr>
        <p:spPr>
          <a:xfrm>
            <a:off x="457200" y="3964320"/>
            <a:ext cx="4015800" cy="2158560"/>
          </a:xfrm>
          <a:prstGeom prst="rect">
            <a:avLst/>
          </a:prstGeom>
        </p:spPr>
        <p:txBody>
          <a:bodyPr lIns="0" tIns="0" rIns="0" bIns="0">
            <a:normAutofit/>
          </a:bodyPr>
          <a:lstStyle/>
          <a:p>
            <a:endParaRPr lang="de-DE" sz="3200" b="0" strike="noStrike" spc="-1">
              <a:solidFill>
                <a:srgbClr val="000000"/>
              </a:solidFill>
              <a:latin typeface="Calibri"/>
            </a:endParaRPr>
          </a:p>
        </p:txBody>
      </p:sp>
      <p:sp>
        <p:nvSpPr>
          <p:cNvPr id="58" name="PlaceHolder 4"/>
          <p:cNvSpPr>
            <a:spLocks noGrp="1"/>
          </p:cNvSpPr>
          <p:nvPr>
            <p:ph type="body"/>
          </p:nvPr>
        </p:nvSpPr>
        <p:spPr>
          <a:xfrm>
            <a:off x="4674240" y="1600200"/>
            <a:ext cx="4015800" cy="4525560"/>
          </a:xfrm>
          <a:prstGeom prst="rect">
            <a:avLst/>
          </a:prstGeom>
        </p:spPr>
        <p:txBody>
          <a:bodyPr lIns="0" tIns="0" rIns="0" bIns="0">
            <a:normAutofit/>
          </a:bodyPr>
          <a:lstStyle/>
          <a:p>
            <a:endParaRPr lang="de-DE" sz="3200" b="0" strike="noStrike" spc="-1">
              <a:solidFill>
                <a:srgbClr val="000000"/>
              </a:solidFill>
              <a:latin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457200" y="274680"/>
            <a:ext cx="8229240" cy="1142640"/>
          </a:xfrm>
          <a:prstGeom prst="rect">
            <a:avLst/>
          </a:prstGeom>
        </p:spPr>
        <p:txBody>
          <a:bodyPr lIns="0" tIns="0" rIns="0" bIns="0" anchor="ctr"/>
          <a:lstStyle/>
          <a:p>
            <a:endParaRPr lang="de-DE" sz="1800" b="0" strike="noStrike" spc="-1">
              <a:solidFill>
                <a:srgbClr val="000000"/>
              </a:solidFill>
              <a:latin typeface="Calibri"/>
            </a:endParaRPr>
          </a:p>
        </p:txBody>
      </p:sp>
      <p:sp>
        <p:nvSpPr>
          <p:cNvPr id="6" name="PlaceHolder 2"/>
          <p:cNvSpPr>
            <a:spLocks noGrp="1"/>
          </p:cNvSpPr>
          <p:nvPr>
            <p:ph type="subTitle"/>
          </p:nvPr>
        </p:nvSpPr>
        <p:spPr>
          <a:xfrm>
            <a:off x="457200" y="1600200"/>
            <a:ext cx="8229240" cy="4525560"/>
          </a:xfrm>
          <a:prstGeom prst="rect">
            <a:avLst/>
          </a:prstGeom>
        </p:spPr>
        <p:txBody>
          <a:bodyPr lIns="0" tIns="0" rIns="0" bIns="0" anchor="ctr"/>
          <a:lstStyle/>
          <a:p>
            <a:pPr algn="ctr"/>
            <a:endParaRPr lang="de-AT" sz="3200" b="0" strike="noStrike" spc="-1">
              <a:latin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9" name="PlaceHolder 1"/>
          <p:cNvSpPr>
            <a:spLocks noGrp="1"/>
          </p:cNvSpPr>
          <p:nvPr>
            <p:ph type="title"/>
          </p:nvPr>
        </p:nvSpPr>
        <p:spPr>
          <a:xfrm>
            <a:off x="457200" y="274680"/>
            <a:ext cx="8229240" cy="1142640"/>
          </a:xfrm>
          <a:prstGeom prst="rect">
            <a:avLst/>
          </a:prstGeom>
        </p:spPr>
        <p:txBody>
          <a:bodyPr lIns="0" tIns="0" rIns="0" bIns="0" anchor="ctr"/>
          <a:lstStyle/>
          <a:p>
            <a:endParaRPr lang="de-DE" sz="1800" b="0" strike="noStrike" spc="-1">
              <a:solidFill>
                <a:srgbClr val="000000"/>
              </a:solidFill>
              <a:latin typeface="Calibri"/>
            </a:endParaRPr>
          </a:p>
        </p:txBody>
      </p:sp>
      <p:sp>
        <p:nvSpPr>
          <p:cNvPr id="60" name="PlaceHolder 2"/>
          <p:cNvSpPr>
            <a:spLocks noGrp="1"/>
          </p:cNvSpPr>
          <p:nvPr>
            <p:ph type="body"/>
          </p:nvPr>
        </p:nvSpPr>
        <p:spPr>
          <a:xfrm>
            <a:off x="457200" y="1600200"/>
            <a:ext cx="4015800" cy="4525560"/>
          </a:xfrm>
          <a:prstGeom prst="rect">
            <a:avLst/>
          </a:prstGeom>
        </p:spPr>
        <p:txBody>
          <a:bodyPr lIns="0" tIns="0" rIns="0" bIns="0">
            <a:normAutofit/>
          </a:bodyPr>
          <a:lstStyle/>
          <a:p>
            <a:endParaRPr lang="de-DE" sz="3200" b="0" strike="noStrike" spc="-1">
              <a:solidFill>
                <a:srgbClr val="000000"/>
              </a:solidFill>
              <a:latin typeface="Calibri"/>
            </a:endParaRPr>
          </a:p>
        </p:txBody>
      </p:sp>
      <p:sp>
        <p:nvSpPr>
          <p:cNvPr id="61" name="PlaceHolder 3"/>
          <p:cNvSpPr>
            <a:spLocks noGrp="1"/>
          </p:cNvSpPr>
          <p:nvPr>
            <p:ph type="body"/>
          </p:nvPr>
        </p:nvSpPr>
        <p:spPr>
          <a:xfrm>
            <a:off x="4674240" y="1600200"/>
            <a:ext cx="4015800" cy="2158560"/>
          </a:xfrm>
          <a:prstGeom prst="rect">
            <a:avLst/>
          </a:prstGeom>
        </p:spPr>
        <p:txBody>
          <a:bodyPr lIns="0" tIns="0" rIns="0" bIns="0">
            <a:normAutofit/>
          </a:bodyPr>
          <a:lstStyle/>
          <a:p>
            <a:endParaRPr lang="de-DE" sz="3200" b="0" strike="noStrike" spc="-1">
              <a:solidFill>
                <a:srgbClr val="000000"/>
              </a:solidFill>
              <a:latin typeface="Calibri"/>
            </a:endParaRPr>
          </a:p>
        </p:txBody>
      </p:sp>
      <p:sp>
        <p:nvSpPr>
          <p:cNvPr id="62" name="PlaceHolder 4"/>
          <p:cNvSpPr>
            <a:spLocks noGrp="1"/>
          </p:cNvSpPr>
          <p:nvPr>
            <p:ph type="body"/>
          </p:nvPr>
        </p:nvSpPr>
        <p:spPr>
          <a:xfrm>
            <a:off x="4674240" y="3964320"/>
            <a:ext cx="4015800" cy="2158560"/>
          </a:xfrm>
          <a:prstGeom prst="rect">
            <a:avLst/>
          </a:prstGeom>
        </p:spPr>
        <p:txBody>
          <a:bodyPr lIns="0" tIns="0" rIns="0" bIns="0">
            <a:normAutofit/>
          </a:bodyPr>
          <a:lstStyle/>
          <a:p>
            <a:endParaRPr lang="de-DE" sz="3200" b="0" strike="noStrike" spc="-1">
              <a:solidFill>
                <a:srgbClr val="000000"/>
              </a:solidFill>
              <a:latin typeface="Calibri"/>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63" name="PlaceHolder 1"/>
          <p:cNvSpPr>
            <a:spLocks noGrp="1"/>
          </p:cNvSpPr>
          <p:nvPr>
            <p:ph type="title"/>
          </p:nvPr>
        </p:nvSpPr>
        <p:spPr>
          <a:xfrm>
            <a:off x="457200" y="274680"/>
            <a:ext cx="8229240" cy="1142640"/>
          </a:xfrm>
          <a:prstGeom prst="rect">
            <a:avLst/>
          </a:prstGeom>
        </p:spPr>
        <p:txBody>
          <a:bodyPr lIns="0" tIns="0" rIns="0" bIns="0" anchor="ctr"/>
          <a:lstStyle/>
          <a:p>
            <a:endParaRPr lang="de-DE" sz="1800" b="0" strike="noStrike" spc="-1">
              <a:solidFill>
                <a:srgbClr val="000000"/>
              </a:solidFill>
              <a:latin typeface="Calibri"/>
            </a:endParaRPr>
          </a:p>
        </p:txBody>
      </p:sp>
      <p:sp>
        <p:nvSpPr>
          <p:cNvPr id="64" name="PlaceHolder 2"/>
          <p:cNvSpPr>
            <a:spLocks noGrp="1"/>
          </p:cNvSpPr>
          <p:nvPr>
            <p:ph type="body"/>
          </p:nvPr>
        </p:nvSpPr>
        <p:spPr>
          <a:xfrm>
            <a:off x="457200" y="1600200"/>
            <a:ext cx="4015800" cy="2158560"/>
          </a:xfrm>
          <a:prstGeom prst="rect">
            <a:avLst/>
          </a:prstGeom>
        </p:spPr>
        <p:txBody>
          <a:bodyPr lIns="0" tIns="0" rIns="0" bIns="0">
            <a:normAutofit/>
          </a:bodyPr>
          <a:lstStyle/>
          <a:p>
            <a:endParaRPr lang="de-DE" sz="3200" b="0" strike="noStrike" spc="-1">
              <a:solidFill>
                <a:srgbClr val="000000"/>
              </a:solidFill>
              <a:latin typeface="Calibri"/>
            </a:endParaRPr>
          </a:p>
        </p:txBody>
      </p:sp>
      <p:sp>
        <p:nvSpPr>
          <p:cNvPr id="65" name="PlaceHolder 3"/>
          <p:cNvSpPr>
            <a:spLocks noGrp="1"/>
          </p:cNvSpPr>
          <p:nvPr>
            <p:ph type="body"/>
          </p:nvPr>
        </p:nvSpPr>
        <p:spPr>
          <a:xfrm>
            <a:off x="4674240" y="1600200"/>
            <a:ext cx="4015800" cy="2158560"/>
          </a:xfrm>
          <a:prstGeom prst="rect">
            <a:avLst/>
          </a:prstGeom>
        </p:spPr>
        <p:txBody>
          <a:bodyPr lIns="0" tIns="0" rIns="0" bIns="0">
            <a:normAutofit/>
          </a:bodyPr>
          <a:lstStyle/>
          <a:p>
            <a:endParaRPr lang="de-DE" sz="3200" b="0" strike="noStrike" spc="-1">
              <a:solidFill>
                <a:srgbClr val="000000"/>
              </a:solidFill>
              <a:latin typeface="Calibri"/>
            </a:endParaRPr>
          </a:p>
        </p:txBody>
      </p:sp>
      <p:sp>
        <p:nvSpPr>
          <p:cNvPr id="66" name="PlaceHolder 4"/>
          <p:cNvSpPr>
            <a:spLocks noGrp="1"/>
          </p:cNvSpPr>
          <p:nvPr>
            <p:ph type="body"/>
          </p:nvPr>
        </p:nvSpPr>
        <p:spPr>
          <a:xfrm>
            <a:off x="457200" y="3964320"/>
            <a:ext cx="8229240" cy="2158560"/>
          </a:xfrm>
          <a:prstGeom prst="rect">
            <a:avLst/>
          </a:prstGeom>
        </p:spPr>
        <p:txBody>
          <a:bodyPr lIns="0" tIns="0" rIns="0" bIns="0">
            <a:normAutofit/>
          </a:bodyPr>
          <a:lstStyle/>
          <a:p>
            <a:endParaRPr lang="de-DE" sz="3200" b="0" strike="noStrike" spc="-1">
              <a:solidFill>
                <a:srgbClr val="000000"/>
              </a:solidFill>
              <a:latin typeface="Calibri"/>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7" name="PlaceHolder 1"/>
          <p:cNvSpPr>
            <a:spLocks noGrp="1"/>
          </p:cNvSpPr>
          <p:nvPr>
            <p:ph type="title"/>
          </p:nvPr>
        </p:nvSpPr>
        <p:spPr>
          <a:xfrm>
            <a:off x="457200" y="274680"/>
            <a:ext cx="8229240" cy="1142640"/>
          </a:xfrm>
          <a:prstGeom prst="rect">
            <a:avLst/>
          </a:prstGeom>
        </p:spPr>
        <p:txBody>
          <a:bodyPr lIns="0" tIns="0" rIns="0" bIns="0" anchor="ctr"/>
          <a:lstStyle/>
          <a:p>
            <a:endParaRPr lang="de-DE" sz="1800" b="0" strike="noStrike" spc="-1">
              <a:solidFill>
                <a:srgbClr val="000000"/>
              </a:solidFill>
              <a:latin typeface="Calibri"/>
            </a:endParaRPr>
          </a:p>
        </p:txBody>
      </p:sp>
      <p:sp>
        <p:nvSpPr>
          <p:cNvPr id="68" name="PlaceHolder 2"/>
          <p:cNvSpPr>
            <a:spLocks noGrp="1"/>
          </p:cNvSpPr>
          <p:nvPr>
            <p:ph type="body"/>
          </p:nvPr>
        </p:nvSpPr>
        <p:spPr>
          <a:xfrm>
            <a:off x="457200" y="1600200"/>
            <a:ext cx="8229240" cy="2158560"/>
          </a:xfrm>
          <a:prstGeom prst="rect">
            <a:avLst/>
          </a:prstGeom>
        </p:spPr>
        <p:txBody>
          <a:bodyPr lIns="0" tIns="0" rIns="0" bIns="0">
            <a:normAutofit/>
          </a:bodyPr>
          <a:lstStyle/>
          <a:p>
            <a:endParaRPr lang="de-DE" sz="3200" b="0" strike="noStrike" spc="-1">
              <a:solidFill>
                <a:srgbClr val="000000"/>
              </a:solidFill>
              <a:latin typeface="Calibri"/>
            </a:endParaRPr>
          </a:p>
        </p:txBody>
      </p:sp>
      <p:sp>
        <p:nvSpPr>
          <p:cNvPr id="69" name="PlaceHolder 3"/>
          <p:cNvSpPr>
            <a:spLocks noGrp="1"/>
          </p:cNvSpPr>
          <p:nvPr>
            <p:ph type="body"/>
          </p:nvPr>
        </p:nvSpPr>
        <p:spPr>
          <a:xfrm>
            <a:off x="457200" y="3964320"/>
            <a:ext cx="8229240" cy="2158560"/>
          </a:xfrm>
          <a:prstGeom prst="rect">
            <a:avLst/>
          </a:prstGeom>
        </p:spPr>
        <p:txBody>
          <a:bodyPr lIns="0" tIns="0" rIns="0" bIns="0">
            <a:normAutofit/>
          </a:bodyPr>
          <a:lstStyle/>
          <a:p>
            <a:endParaRPr lang="de-DE" sz="3200" b="0" strike="noStrike" spc="-1">
              <a:solidFill>
                <a:srgbClr val="000000"/>
              </a:solidFill>
              <a:latin typeface="Calibri"/>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70" name="PlaceHolder 1"/>
          <p:cNvSpPr>
            <a:spLocks noGrp="1"/>
          </p:cNvSpPr>
          <p:nvPr>
            <p:ph type="title"/>
          </p:nvPr>
        </p:nvSpPr>
        <p:spPr>
          <a:xfrm>
            <a:off x="457200" y="274680"/>
            <a:ext cx="8229240" cy="1142640"/>
          </a:xfrm>
          <a:prstGeom prst="rect">
            <a:avLst/>
          </a:prstGeom>
        </p:spPr>
        <p:txBody>
          <a:bodyPr lIns="0" tIns="0" rIns="0" bIns="0" anchor="ctr"/>
          <a:lstStyle/>
          <a:p>
            <a:endParaRPr lang="de-DE" sz="1800" b="0" strike="noStrike" spc="-1">
              <a:solidFill>
                <a:srgbClr val="000000"/>
              </a:solidFill>
              <a:latin typeface="Calibri"/>
            </a:endParaRPr>
          </a:p>
        </p:txBody>
      </p:sp>
      <p:sp>
        <p:nvSpPr>
          <p:cNvPr id="71" name="PlaceHolder 2"/>
          <p:cNvSpPr>
            <a:spLocks noGrp="1"/>
          </p:cNvSpPr>
          <p:nvPr>
            <p:ph type="body"/>
          </p:nvPr>
        </p:nvSpPr>
        <p:spPr>
          <a:xfrm>
            <a:off x="457200" y="1600200"/>
            <a:ext cx="4015800" cy="2158560"/>
          </a:xfrm>
          <a:prstGeom prst="rect">
            <a:avLst/>
          </a:prstGeom>
        </p:spPr>
        <p:txBody>
          <a:bodyPr lIns="0" tIns="0" rIns="0" bIns="0">
            <a:normAutofit/>
          </a:bodyPr>
          <a:lstStyle/>
          <a:p>
            <a:endParaRPr lang="de-DE" sz="3200" b="0" strike="noStrike" spc="-1">
              <a:solidFill>
                <a:srgbClr val="000000"/>
              </a:solidFill>
              <a:latin typeface="Calibri"/>
            </a:endParaRPr>
          </a:p>
        </p:txBody>
      </p:sp>
      <p:sp>
        <p:nvSpPr>
          <p:cNvPr id="72" name="PlaceHolder 3"/>
          <p:cNvSpPr>
            <a:spLocks noGrp="1"/>
          </p:cNvSpPr>
          <p:nvPr>
            <p:ph type="body"/>
          </p:nvPr>
        </p:nvSpPr>
        <p:spPr>
          <a:xfrm>
            <a:off x="4674240" y="1600200"/>
            <a:ext cx="4015800" cy="2158560"/>
          </a:xfrm>
          <a:prstGeom prst="rect">
            <a:avLst/>
          </a:prstGeom>
        </p:spPr>
        <p:txBody>
          <a:bodyPr lIns="0" tIns="0" rIns="0" bIns="0">
            <a:normAutofit/>
          </a:bodyPr>
          <a:lstStyle/>
          <a:p>
            <a:endParaRPr lang="de-DE" sz="3200" b="0" strike="noStrike" spc="-1">
              <a:solidFill>
                <a:srgbClr val="000000"/>
              </a:solidFill>
              <a:latin typeface="Calibri"/>
            </a:endParaRPr>
          </a:p>
        </p:txBody>
      </p:sp>
      <p:sp>
        <p:nvSpPr>
          <p:cNvPr id="73" name="PlaceHolder 4"/>
          <p:cNvSpPr>
            <a:spLocks noGrp="1"/>
          </p:cNvSpPr>
          <p:nvPr>
            <p:ph type="body"/>
          </p:nvPr>
        </p:nvSpPr>
        <p:spPr>
          <a:xfrm>
            <a:off x="4674240" y="3964320"/>
            <a:ext cx="4015800" cy="2158560"/>
          </a:xfrm>
          <a:prstGeom prst="rect">
            <a:avLst/>
          </a:prstGeom>
        </p:spPr>
        <p:txBody>
          <a:bodyPr lIns="0" tIns="0" rIns="0" bIns="0">
            <a:normAutofit/>
          </a:bodyPr>
          <a:lstStyle/>
          <a:p>
            <a:endParaRPr lang="de-DE" sz="3200" b="0" strike="noStrike" spc="-1">
              <a:solidFill>
                <a:srgbClr val="000000"/>
              </a:solidFill>
              <a:latin typeface="Calibri"/>
            </a:endParaRPr>
          </a:p>
        </p:txBody>
      </p:sp>
      <p:sp>
        <p:nvSpPr>
          <p:cNvPr id="74" name="PlaceHolder 5"/>
          <p:cNvSpPr>
            <a:spLocks noGrp="1"/>
          </p:cNvSpPr>
          <p:nvPr>
            <p:ph type="body"/>
          </p:nvPr>
        </p:nvSpPr>
        <p:spPr>
          <a:xfrm>
            <a:off x="457200" y="3964320"/>
            <a:ext cx="4015800" cy="2158560"/>
          </a:xfrm>
          <a:prstGeom prst="rect">
            <a:avLst/>
          </a:prstGeom>
        </p:spPr>
        <p:txBody>
          <a:bodyPr lIns="0" tIns="0" rIns="0" bIns="0">
            <a:normAutofit/>
          </a:bodyPr>
          <a:lstStyle/>
          <a:p>
            <a:endParaRPr lang="de-DE" sz="3200" b="0" strike="noStrike" spc="-1">
              <a:solidFill>
                <a:srgbClr val="000000"/>
              </a:solidFill>
              <a:latin typeface="Calibri"/>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75" name="PlaceHolder 1"/>
          <p:cNvSpPr>
            <a:spLocks noGrp="1"/>
          </p:cNvSpPr>
          <p:nvPr>
            <p:ph type="title"/>
          </p:nvPr>
        </p:nvSpPr>
        <p:spPr>
          <a:xfrm>
            <a:off x="457200" y="274680"/>
            <a:ext cx="8229240" cy="1142640"/>
          </a:xfrm>
          <a:prstGeom prst="rect">
            <a:avLst/>
          </a:prstGeom>
        </p:spPr>
        <p:txBody>
          <a:bodyPr lIns="0" tIns="0" rIns="0" bIns="0" anchor="ctr"/>
          <a:lstStyle/>
          <a:p>
            <a:endParaRPr lang="de-DE" sz="1800" b="0" strike="noStrike" spc="-1">
              <a:solidFill>
                <a:srgbClr val="000000"/>
              </a:solidFill>
              <a:latin typeface="Calibri"/>
            </a:endParaRPr>
          </a:p>
        </p:txBody>
      </p:sp>
      <p:sp>
        <p:nvSpPr>
          <p:cNvPr id="76" name="PlaceHolder 2"/>
          <p:cNvSpPr>
            <a:spLocks noGrp="1"/>
          </p:cNvSpPr>
          <p:nvPr>
            <p:ph type="body"/>
          </p:nvPr>
        </p:nvSpPr>
        <p:spPr>
          <a:xfrm>
            <a:off x="457200" y="1600200"/>
            <a:ext cx="2649600" cy="2158560"/>
          </a:xfrm>
          <a:prstGeom prst="rect">
            <a:avLst/>
          </a:prstGeom>
        </p:spPr>
        <p:txBody>
          <a:bodyPr lIns="0" tIns="0" rIns="0" bIns="0">
            <a:normAutofit/>
          </a:bodyPr>
          <a:lstStyle/>
          <a:p>
            <a:endParaRPr lang="de-DE" sz="3200" b="0" strike="noStrike" spc="-1">
              <a:solidFill>
                <a:srgbClr val="000000"/>
              </a:solidFill>
              <a:latin typeface="Calibri"/>
            </a:endParaRPr>
          </a:p>
        </p:txBody>
      </p:sp>
      <p:sp>
        <p:nvSpPr>
          <p:cNvPr id="77" name="PlaceHolder 3"/>
          <p:cNvSpPr>
            <a:spLocks noGrp="1"/>
          </p:cNvSpPr>
          <p:nvPr>
            <p:ph type="body"/>
          </p:nvPr>
        </p:nvSpPr>
        <p:spPr>
          <a:xfrm>
            <a:off x="3239640" y="1600200"/>
            <a:ext cx="2649600" cy="2158560"/>
          </a:xfrm>
          <a:prstGeom prst="rect">
            <a:avLst/>
          </a:prstGeom>
        </p:spPr>
        <p:txBody>
          <a:bodyPr lIns="0" tIns="0" rIns="0" bIns="0">
            <a:normAutofit/>
          </a:bodyPr>
          <a:lstStyle/>
          <a:p>
            <a:endParaRPr lang="de-DE" sz="3200" b="0" strike="noStrike" spc="-1">
              <a:solidFill>
                <a:srgbClr val="000000"/>
              </a:solidFill>
              <a:latin typeface="Calibri"/>
            </a:endParaRPr>
          </a:p>
        </p:txBody>
      </p:sp>
      <p:sp>
        <p:nvSpPr>
          <p:cNvPr id="78" name="PlaceHolder 4"/>
          <p:cNvSpPr>
            <a:spLocks noGrp="1"/>
          </p:cNvSpPr>
          <p:nvPr>
            <p:ph type="body"/>
          </p:nvPr>
        </p:nvSpPr>
        <p:spPr>
          <a:xfrm>
            <a:off x="6022080" y="1600200"/>
            <a:ext cx="2649600" cy="2158560"/>
          </a:xfrm>
          <a:prstGeom prst="rect">
            <a:avLst/>
          </a:prstGeom>
        </p:spPr>
        <p:txBody>
          <a:bodyPr lIns="0" tIns="0" rIns="0" bIns="0">
            <a:normAutofit/>
          </a:bodyPr>
          <a:lstStyle/>
          <a:p>
            <a:endParaRPr lang="de-DE" sz="3200" b="0" strike="noStrike" spc="-1">
              <a:solidFill>
                <a:srgbClr val="000000"/>
              </a:solidFill>
              <a:latin typeface="Calibri"/>
            </a:endParaRPr>
          </a:p>
        </p:txBody>
      </p:sp>
      <p:sp>
        <p:nvSpPr>
          <p:cNvPr id="79" name="PlaceHolder 5"/>
          <p:cNvSpPr>
            <a:spLocks noGrp="1"/>
          </p:cNvSpPr>
          <p:nvPr>
            <p:ph type="body"/>
          </p:nvPr>
        </p:nvSpPr>
        <p:spPr>
          <a:xfrm>
            <a:off x="6022080" y="3964320"/>
            <a:ext cx="2649600" cy="2158560"/>
          </a:xfrm>
          <a:prstGeom prst="rect">
            <a:avLst/>
          </a:prstGeom>
        </p:spPr>
        <p:txBody>
          <a:bodyPr lIns="0" tIns="0" rIns="0" bIns="0">
            <a:normAutofit/>
          </a:bodyPr>
          <a:lstStyle/>
          <a:p>
            <a:endParaRPr lang="de-DE" sz="3200" b="0" strike="noStrike" spc="-1">
              <a:solidFill>
                <a:srgbClr val="000000"/>
              </a:solidFill>
              <a:latin typeface="Calibri"/>
            </a:endParaRPr>
          </a:p>
        </p:txBody>
      </p:sp>
      <p:sp>
        <p:nvSpPr>
          <p:cNvPr id="80" name="PlaceHolder 6"/>
          <p:cNvSpPr>
            <a:spLocks noGrp="1"/>
          </p:cNvSpPr>
          <p:nvPr>
            <p:ph type="body"/>
          </p:nvPr>
        </p:nvSpPr>
        <p:spPr>
          <a:xfrm>
            <a:off x="3239640" y="3964320"/>
            <a:ext cx="2649600" cy="2158560"/>
          </a:xfrm>
          <a:prstGeom prst="rect">
            <a:avLst/>
          </a:prstGeom>
        </p:spPr>
        <p:txBody>
          <a:bodyPr lIns="0" tIns="0" rIns="0" bIns="0">
            <a:normAutofit/>
          </a:bodyPr>
          <a:lstStyle/>
          <a:p>
            <a:endParaRPr lang="de-DE" sz="3200" b="0" strike="noStrike" spc="-1">
              <a:solidFill>
                <a:srgbClr val="000000"/>
              </a:solidFill>
              <a:latin typeface="Calibri"/>
            </a:endParaRPr>
          </a:p>
        </p:txBody>
      </p:sp>
      <p:sp>
        <p:nvSpPr>
          <p:cNvPr id="81" name="PlaceHolder 7"/>
          <p:cNvSpPr>
            <a:spLocks noGrp="1"/>
          </p:cNvSpPr>
          <p:nvPr>
            <p:ph type="body"/>
          </p:nvPr>
        </p:nvSpPr>
        <p:spPr>
          <a:xfrm>
            <a:off x="457200" y="3964320"/>
            <a:ext cx="2649600" cy="2158560"/>
          </a:xfrm>
          <a:prstGeom prst="rect">
            <a:avLst/>
          </a:prstGeom>
        </p:spPr>
        <p:txBody>
          <a:bodyPr lIns="0" tIns="0" rIns="0" bIns="0">
            <a:normAutofit/>
          </a:bodyPr>
          <a:lstStyle/>
          <a:p>
            <a:endParaRPr lang="de-DE" sz="3200" b="0" strike="noStrike" spc="-1">
              <a:solidFill>
                <a:srgbClr val="000000"/>
              </a:solidFill>
              <a:latin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457200" y="274680"/>
            <a:ext cx="8229240" cy="1142640"/>
          </a:xfrm>
          <a:prstGeom prst="rect">
            <a:avLst/>
          </a:prstGeom>
        </p:spPr>
        <p:txBody>
          <a:bodyPr lIns="0" tIns="0" rIns="0" bIns="0" anchor="ctr"/>
          <a:lstStyle/>
          <a:p>
            <a:endParaRPr lang="de-DE" sz="1800" b="0" strike="noStrike" spc="-1">
              <a:solidFill>
                <a:srgbClr val="000000"/>
              </a:solidFill>
              <a:latin typeface="Calibri"/>
            </a:endParaRPr>
          </a:p>
        </p:txBody>
      </p:sp>
      <p:sp>
        <p:nvSpPr>
          <p:cNvPr id="8" name="PlaceHolder 2"/>
          <p:cNvSpPr>
            <a:spLocks noGrp="1"/>
          </p:cNvSpPr>
          <p:nvPr>
            <p:ph type="body"/>
          </p:nvPr>
        </p:nvSpPr>
        <p:spPr>
          <a:xfrm>
            <a:off x="457200" y="1600200"/>
            <a:ext cx="8229240" cy="4525560"/>
          </a:xfrm>
          <a:prstGeom prst="rect">
            <a:avLst/>
          </a:prstGeom>
        </p:spPr>
        <p:txBody>
          <a:bodyPr lIns="0" tIns="0" rIns="0" bIns="0">
            <a:normAutofit/>
          </a:bodyPr>
          <a:lstStyle/>
          <a:p>
            <a:endParaRPr lang="de-DE" sz="3200" b="0" strike="noStrike" spc="-1">
              <a:solidFill>
                <a:srgbClr val="000000"/>
              </a:solidFill>
              <a:latin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457200" y="274680"/>
            <a:ext cx="8229240" cy="1142640"/>
          </a:xfrm>
          <a:prstGeom prst="rect">
            <a:avLst/>
          </a:prstGeom>
        </p:spPr>
        <p:txBody>
          <a:bodyPr lIns="0" tIns="0" rIns="0" bIns="0" anchor="ctr"/>
          <a:lstStyle/>
          <a:p>
            <a:endParaRPr lang="de-DE" sz="1800" b="0" strike="noStrike" spc="-1">
              <a:solidFill>
                <a:srgbClr val="000000"/>
              </a:solidFill>
              <a:latin typeface="Calibri"/>
            </a:endParaRPr>
          </a:p>
        </p:txBody>
      </p:sp>
      <p:sp>
        <p:nvSpPr>
          <p:cNvPr id="10" name="PlaceHolder 2"/>
          <p:cNvSpPr>
            <a:spLocks noGrp="1"/>
          </p:cNvSpPr>
          <p:nvPr>
            <p:ph type="body"/>
          </p:nvPr>
        </p:nvSpPr>
        <p:spPr>
          <a:xfrm>
            <a:off x="457200" y="1600200"/>
            <a:ext cx="4015800" cy="4525560"/>
          </a:xfrm>
          <a:prstGeom prst="rect">
            <a:avLst/>
          </a:prstGeom>
        </p:spPr>
        <p:txBody>
          <a:bodyPr lIns="0" tIns="0" rIns="0" bIns="0">
            <a:normAutofit/>
          </a:bodyPr>
          <a:lstStyle/>
          <a:p>
            <a:endParaRPr lang="de-DE" sz="3200" b="0" strike="noStrike" spc="-1">
              <a:solidFill>
                <a:srgbClr val="000000"/>
              </a:solidFill>
              <a:latin typeface="Calibri"/>
            </a:endParaRPr>
          </a:p>
        </p:txBody>
      </p:sp>
      <p:sp>
        <p:nvSpPr>
          <p:cNvPr id="11" name="PlaceHolder 3"/>
          <p:cNvSpPr>
            <a:spLocks noGrp="1"/>
          </p:cNvSpPr>
          <p:nvPr>
            <p:ph type="body"/>
          </p:nvPr>
        </p:nvSpPr>
        <p:spPr>
          <a:xfrm>
            <a:off x="4674240" y="1600200"/>
            <a:ext cx="4015800" cy="4525560"/>
          </a:xfrm>
          <a:prstGeom prst="rect">
            <a:avLst/>
          </a:prstGeom>
        </p:spPr>
        <p:txBody>
          <a:bodyPr lIns="0" tIns="0" rIns="0" bIns="0">
            <a:normAutofit/>
          </a:bodyPr>
          <a:lstStyle/>
          <a:p>
            <a:endParaRPr lang="de-DE" sz="3200" b="0" strike="noStrike" spc="-1">
              <a:solidFill>
                <a:srgbClr val="000000"/>
              </a:solidFill>
              <a:latin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457200" y="274680"/>
            <a:ext cx="8229240" cy="1142640"/>
          </a:xfrm>
          <a:prstGeom prst="rect">
            <a:avLst/>
          </a:prstGeom>
        </p:spPr>
        <p:txBody>
          <a:bodyPr lIns="0" tIns="0" rIns="0" bIns="0" anchor="ctr"/>
          <a:lstStyle/>
          <a:p>
            <a:endParaRPr lang="de-DE" sz="1800" b="0" strike="noStrike" spc="-1">
              <a:solidFill>
                <a:srgbClr val="000000"/>
              </a:solidFill>
              <a:latin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457200" y="274680"/>
            <a:ext cx="8229240" cy="5297760"/>
          </a:xfrm>
          <a:prstGeom prst="rect">
            <a:avLst/>
          </a:prstGeom>
        </p:spPr>
        <p:txBody>
          <a:bodyPr lIns="0" tIns="0" rIns="0" bIns="0" anchor="ctr"/>
          <a:lstStyle/>
          <a:p>
            <a:pPr algn="ctr"/>
            <a:endParaRPr lang="de-AT" sz="3200" b="0" strike="noStrike" spc="-1">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457200" y="274680"/>
            <a:ext cx="8229240" cy="1142640"/>
          </a:xfrm>
          <a:prstGeom prst="rect">
            <a:avLst/>
          </a:prstGeom>
        </p:spPr>
        <p:txBody>
          <a:bodyPr lIns="0" tIns="0" rIns="0" bIns="0" anchor="ctr"/>
          <a:lstStyle/>
          <a:p>
            <a:endParaRPr lang="de-DE" sz="1800" b="0" strike="noStrike" spc="-1">
              <a:solidFill>
                <a:srgbClr val="000000"/>
              </a:solidFill>
              <a:latin typeface="Calibri"/>
            </a:endParaRPr>
          </a:p>
        </p:txBody>
      </p:sp>
      <p:sp>
        <p:nvSpPr>
          <p:cNvPr id="15" name="PlaceHolder 2"/>
          <p:cNvSpPr>
            <a:spLocks noGrp="1"/>
          </p:cNvSpPr>
          <p:nvPr>
            <p:ph type="body"/>
          </p:nvPr>
        </p:nvSpPr>
        <p:spPr>
          <a:xfrm>
            <a:off x="457200" y="1600200"/>
            <a:ext cx="4015800" cy="2158560"/>
          </a:xfrm>
          <a:prstGeom prst="rect">
            <a:avLst/>
          </a:prstGeom>
        </p:spPr>
        <p:txBody>
          <a:bodyPr lIns="0" tIns="0" rIns="0" bIns="0">
            <a:normAutofit/>
          </a:bodyPr>
          <a:lstStyle/>
          <a:p>
            <a:endParaRPr lang="de-DE" sz="3200" b="0" strike="noStrike" spc="-1">
              <a:solidFill>
                <a:srgbClr val="000000"/>
              </a:solidFill>
              <a:latin typeface="Calibri"/>
            </a:endParaRPr>
          </a:p>
        </p:txBody>
      </p:sp>
      <p:sp>
        <p:nvSpPr>
          <p:cNvPr id="16" name="PlaceHolder 3"/>
          <p:cNvSpPr>
            <a:spLocks noGrp="1"/>
          </p:cNvSpPr>
          <p:nvPr>
            <p:ph type="body"/>
          </p:nvPr>
        </p:nvSpPr>
        <p:spPr>
          <a:xfrm>
            <a:off x="457200" y="3964320"/>
            <a:ext cx="4015800" cy="2158560"/>
          </a:xfrm>
          <a:prstGeom prst="rect">
            <a:avLst/>
          </a:prstGeom>
        </p:spPr>
        <p:txBody>
          <a:bodyPr lIns="0" tIns="0" rIns="0" bIns="0">
            <a:normAutofit/>
          </a:bodyPr>
          <a:lstStyle/>
          <a:p>
            <a:endParaRPr lang="de-DE" sz="3200" b="0" strike="noStrike" spc="-1">
              <a:solidFill>
                <a:srgbClr val="000000"/>
              </a:solidFill>
              <a:latin typeface="Calibri"/>
            </a:endParaRPr>
          </a:p>
        </p:txBody>
      </p:sp>
      <p:sp>
        <p:nvSpPr>
          <p:cNvPr id="17" name="PlaceHolder 4"/>
          <p:cNvSpPr>
            <a:spLocks noGrp="1"/>
          </p:cNvSpPr>
          <p:nvPr>
            <p:ph type="body"/>
          </p:nvPr>
        </p:nvSpPr>
        <p:spPr>
          <a:xfrm>
            <a:off x="4674240" y="1600200"/>
            <a:ext cx="4015800" cy="4525560"/>
          </a:xfrm>
          <a:prstGeom prst="rect">
            <a:avLst/>
          </a:prstGeom>
        </p:spPr>
        <p:txBody>
          <a:bodyPr lIns="0" tIns="0" rIns="0" bIns="0">
            <a:normAutofit/>
          </a:bodyPr>
          <a:lstStyle/>
          <a:p>
            <a:endParaRPr lang="de-DE" sz="3200" b="0" strike="noStrike" spc="-1">
              <a:solidFill>
                <a:srgbClr val="000000"/>
              </a:solidFill>
              <a:latin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457200" y="274680"/>
            <a:ext cx="8229240" cy="1142640"/>
          </a:xfrm>
          <a:prstGeom prst="rect">
            <a:avLst/>
          </a:prstGeom>
        </p:spPr>
        <p:txBody>
          <a:bodyPr lIns="0" tIns="0" rIns="0" bIns="0" anchor="ctr"/>
          <a:lstStyle/>
          <a:p>
            <a:endParaRPr lang="de-DE" sz="1800" b="0" strike="noStrike" spc="-1">
              <a:solidFill>
                <a:srgbClr val="000000"/>
              </a:solidFill>
              <a:latin typeface="Calibri"/>
            </a:endParaRPr>
          </a:p>
        </p:txBody>
      </p:sp>
      <p:sp>
        <p:nvSpPr>
          <p:cNvPr id="19" name="PlaceHolder 2"/>
          <p:cNvSpPr>
            <a:spLocks noGrp="1"/>
          </p:cNvSpPr>
          <p:nvPr>
            <p:ph type="body"/>
          </p:nvPr>
        </p:nvSpPr>
        <p:spPr>
          <a:xfrm>
            <a:off x="457200" y="1600200"/>
            <a:ext cx="4015800" cy="4525560"/>
          </a:xfrm>
          <a:prstGeom prst="rect">
            <a:avLst/>
          </a:prstGeom>
        </p:spPr>
        <p:txBody>
          <a:bodyPr lIns="0" tIns="0" rIns="0" bIns="0">
            <a:normAutofit/>
          </a:bodyPr>
          <a:lstStyle/>
          <a:p>
            <a:endParaRPr lang="de-DE" sz="3200" b="0" strike="noStrike" spc="-1">
              <a:solidFill>
                <a:srgbClr val="000000"/>
              </a:solidFill>
              <a:latin typeface="Calibri"/>
            </a:endParaRPr>
          </a:p>
        </p:txBody>
      </p:sp>
      <p:sp>
        <p:nvSpPr>
          <p:cNvPr id="20" name="PlaceHolder 3"/>
          <p:cNvSpPr>
            <a:spLocks noGrp="1"/>
          </p:cNvSpPr>
          <p:nvPr>
            <p:ph type="body"/>
          </p:nvPr>
        </p:nvSpPr>
        <p:spPr>
          <a:xfrm>
            <a:off x="4674240" y="1600200"/>
            <a:ext cx="4015800" cy="2158560"/>
          </a:xfrm>
          <a:prstGeom prst="rect">
            <a:avLst/>
          </a:prstGeom>
        </p:spPr>
        <p:txBody>
          <a:bodyPr lIns="0" tIns="0" rIns="0" bIns="0">
            <a:normAutofit/>
          </a:bodyPr>
          <a:lstStyle/>
          <a:p>
            <a:endParaRPr lang="de-DE" sz="3200" b="0" strike="noStrike" spc="-1">
              <a:solidFill>
                <a:srgbClr val="000000"/>
              </a:solidFill>
              <a:latin typeface="Calibri"/>
            </a:endParaRPr>
          </a:p>
        </p:txBody>
      </p:sp>
      <p:sp>
        <p:nvSpPr>
          <p:cNvPr id="21" name="PlaceHolder 4"/>
          <p:cNvSpPr>
            <a:spLocks noGrp="1"/>
          </p:cNvSpPr>
          <p:nvPr>
            <p:ph type="body"/>
          </p:nvPr>
        </p:nvSpPr>
        <p:spPr>
          <a:xfrm>
            <a:off x="4674240" y="3964320"/>
            <a:ext cx="4015800" cy="2158560"/>
          </a:xfrm>
          <a:prstGeom prst="rect">
            <a:avLst/>
          </a:prstGeom>
        </p:spPr>
        <p:txBody>
          <a:bodyPr lIns="0" tIns="0" rIns="0" bIns="0">
            <a:normAutofit/>
          </a:bodyPr>
          <a:lstStyle/>
          <a:p>
            <a:endParaRPr lang="de-DE" sz="3200" b="0" strike="noStrike" spc="-1">
              <a:solidFill>
                <a:srgbClr val="000000"/>
              </a:solidFill>
              <a:latin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457200" y="274680"/>
            <a:ext cx="8229240" cy="1142640"/>
          </a:xfrm>
          <a:prstGeom prst="rect">
            <a:avLst/>
          </a:prstGeom>
        </p:spPr>
        <p:txBody>
          <a:bodyPr lIns="0" tIns="0" rIns="0" bIns="0" anchor="ctr"/>
          <a:lstStyle/>
          <a:p>
            <a:endParaRPr lang="de-DE" sz="1800" b="0" strike="noStrike" spc="-1">
              <a:solidFill>
                <a:srgbClr val="000000"/>
              </a:solidFill>
              <a:latin typeface="Calibri"/>
            </a:endParaRPr>
          </a:p>
        </p:txBody>
      </p:sp>
      <p:sp>
        <p:nvSpPr>
          <p:cNvPr id="23" name="PlaceHolder 2"/>
          <p:cNvSpPr>
            <a:spLocks noGrp="1"/>
          </p:cNvSpPr>
          <p:nvPr>
            <p:ph type="body"/>
          </p:nvPr>
        </p:nvSpPr>
        <p:spPr>
          <a:xfrm>
            <a:off x="457200" y="1600200"/>
            <a:ext cx="4015800" cy="2158560"/>
          </a:xfrm>
          <a:prstGeom prst="rect">
            <a:avLst/>
          </a:prstGeom>
        </p:spPr>
        <p:txBody>
          <a:bodyPr lIns="0" tIns="0" rIns="0" bIns="0">
            <a:normAutofit/>
          </a:bodyPr>
          <a:lstStyle/>
          <a:p>
            <a:endParaRPr lang="de-DE" sz="3200" b="0" strike="noStrike" spc="-1">
              <a:solidFill>
                <a:srgbClr val="000000"/>
              </a:solidFill>
              <a:latin typeface="Calibri"/>
            </a:endParaRPr>
          </a:p>
        </p:txBody>
      </p:sp>
      <p:sp>
        <p:nvSpPr>
          <p:cNvPr id="24" name="PlaceHolder 3"/>
          <p:cNvSpPr>
            <a:spLocks noGrp="1"/>
          </p:cNvSpPr>
          <p:nvPr>
            <p:ph type="body"/>
          </p:nvPr>
        </p:nvSpPr>
        <p:spPr>
          <a:xfrm>
            <a:off x="4674240" y="1600200"/>
            <a:ext cx="4015800" cy="2158560"/>
          </a:xfrm>
          <a:prstGeom prst="rect">
            <a:avLst/>
          </a:prstGeom>
        </p:spPr>
        <p:txBody>
          <a:bodyPr lIns="0" tIns="0" rIns="0" bIns="0">
            <a:normAutofit/>
          </a:bodyPr>
          <a:lstStyle/>
          <a:p>
            <a:endParaRPr lang="de-DE" sz="3200" b="0" strike="noStrike" spc="-1">
              <a:solidFill>
                <a:srgbClr val="000000"/>
              </a:solidFill>
              <a:latin typeface="Calibri"/>
            </a:endParaRPr>
          </a:p>
        </p:txBody>
      </p:sp>
      <p:sp>
        <p:nvSpPr>
          <p:cNvPr id="25" name="PlaceHolder 4"/>
          <p:cNvSpPr>
            <a:spLocks noGrp="1"/>
          </p:cNvSpPr>
          <p:nvPr>
            <p:ph type="body"/>
          </p:nvPr>
        </p:nvSpPr>
        <p:spPr>
          <a:xfrm>
            <a:off x="457200" y="3964320"/>
            <a:ext cx="8229240" cy="2158560"/>
          </a:xfrm>
          <a:prstGeom prst="rect">
            <a:avLst/>
          </a:prstGeom>
        </p:spPr>
        <p:txBody>
          <a:bodyPr lIns="0" tIns="0" rIns="0" bIns="0">
            <a:normAutofit/>
          </a:bodyPr>
          <a:lstStyle/>
          <a:p>
            <a:endParaRPr lang="de-DE" sz="3200" b="0" strike="noStrike" spc="-1">
              <a:solidFill>
                <a:srgbClr val="000000"/>
              </a:solidFill>
              <a:latin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DEADA"/>
        </a:solidFill>
        <a:effectLst/>
      </p:bgPr>
    </p:bg>
    <p:spTree>
      <p:nvGrpSpPr>
        <p:cNvPr id="1" name=""/>
        <p:cNvGrpSpPr/>
        <p:nvPr/>
      </p:nvGrpSpPr>
      <p:grpSpPr>
        <a:xfrm>
          <a:off x="0" y="0"/>
          <a:ext cx="0" cy="0"/>
          <a:chOff x="0" y="0"/>
          <a:chExt cx="0" cy="0"/>
        </a:xfrm>
      </p:grpSpPr>
      <p:sp>
        <p:nvSpPr>
          <p:cNvPr id="5" name="PlaceHolder 1"/>
          <p:cNvSpPr>
            <a:spLocks noGrp="1"/>
          </p:cNvSpPr>
          <p:nvPr>
            <p:ph type="title"/>
          </p:nvPr>
        </p:nvSpPr>
        <p:spPr>
          <a:xfrm>
            <a:off x="457200" y="274680"/>
            <a:ext cx="8229240" cy="1142640"/>
          </a:xfrm>
          <a:prstGeom prst="rect">
            <a:avLst/>
          </a:prstGeom>
        </p:spPr>
        <p:txBody>
          <a:bodyPr anchor="ctr"/>
          <a:lstStyle/>
          <a:p>
            <a:pPr algn="ctr">
              <a:lnSpc>
                <a:spcPct val="100000"/>
              </a:lnSpc>
            </a:pPr>
            <a:r>
              <a:rPr lang="de-DE" sz="4400" b="0" strike="noStrike" spc="-1">
                <a:solidFill>
                  <a:srgbClr val="000000"/>
                </a:solidFill>
                <a:latin typeface="Calibri"/>
              </a:rPr>
              <a:t>Titelmasterformat durch Klicken bearbeiten</a:t>
            </a:r>
          </a:p>
        </p:txBody>
      </p:sp>
      <p:sp>
        <p:nvSpPr>
          <p:cNvPr id="6" name="PlaceHolder 2"/>
          <p:cNvSpPr>
            <a:spLocks noGrp="1"/>
          </p:cNvSpPr>
          <p:nvPr>
            <p:ph type="body"/>
          </p:nvPr>
        </p:nvSpPr>
        <p:spPr>
          <a:xfrm>
            <a:off x="457200" y="1600200"/>
            <a:ext cx="8229240" cy="4525560"/>
          </a:xfrm>
          <a:prstGeom prst="rect">
            <a:avLst/>
          </a:prstGeom>
        </p:spPr>
        <p:txBody>
          <a:bodyPr/>
          <a:lstStyle/>
          <a:p>
            <a:pPr marL="343080" indent="-342720">
              <a:lnSpc>
                <a:spcPct val="100000"/>
              </a:lnSpc>
              <a:spcBef>
                <a:spcPts val="641"/>
              </a:spcBef>
              <a:buClr>
                <a:srgbClr val="000000"/>
              </a:buClr>
              <a:buFont typeface="Arial"/>
              <a:buChar char="•"/>
            </a:pPr>
            <a:r>
              <a:rPr lang="de-DE" sz="3200" b="0" strike="noStrike" spc="-1">
                <a:solidFill>
                  <a:srgbClr val="000000"/>
                </a:solidFill>
                <a:latin typeface="Calibri"/>
              </a:rPr>
              <a:t>Textmasterformate durch Klicken bearbeiten</a:t>
            </a:r>
          </a:p>
          <a:p>
            <a:pPr marL="743040" lvl="1" indent="-285480">
              <a:lnSpc>
                <a:spcPct val="100000"/>
              </a:lnSpc>
              <a:spcBef>
                <a:spcPts val="561"/>
              </a:spcBef>
              <a:buClr>
                <a:srgbClr val="000000"/>
              </a:buClr>
              <a:buFont typeface="Arial"/>
              <a:buChar char="–"/>
            </a:pPr>
            <a:r>
              <a:rPr lang="de-DE" sz="2800" b="0" strike="noStrike" spc="-1">
                <a:solidFill>
                  <a:srgbClr val="000000"/>
                </a:solidFill>
                <a:latin typeface="Calibri"/>
              </a:rPr>
              <a:t>Zweite Ebene</a:t>
            </a:r>
          </a:p>
          <a:p>
            <a:pPr marL="1143000" lvl="2" indent="-228240">
              <a:lnSpc>
                <a:spcPct val="100000"/>
              </a:lnSpc>
              <a:spcBef>
                <a:spcPts val="479"/>
              </a:spcBef>
              <a:buClr>
                <a:srgbClr val="000000"/>
              </a:buClr>
              <a:buFont typeface="Arial"/>
              <a:buChar char="•"/>
            </a:pPr>
            <a:r>
              <a:rPr lang="de-DE" sz="2400" b="0" strike="noStrike" spc="-1">
                <a:solidFill>
                  <a:srgbClr val="000000"/>
                </a:solidFill>
                <a:latin typeface="Calibri"/>
              </a:rPr>
              <a:t>Dritte Ebene</a:t>
            </a:r>
          </a:p>
          <a:p>
            <a:pPr marL="1600200" lvl="3" indent="-228240">
              <a:lnSpc>
                <a:spcPct val="100000"/>
              </a:lnSpc>
              <a:spcBef>
                <a:spcPts val="400"/>
              </a:spcBef>
              <a:buClr>
                <a:srgbClr val="000000"/>
              </a:buClr>
              <a:buFont typeface="Arial"/>
              <a:buChar char="–"/>
            </a:pPr>
            <a:r>
              <a:rPr lang="de-DE" sz="2000" b="0" strike="noStrike" spc="-1">
                <a:solidFill>
                  <a:srgbClr val="000000"/>
                </a:solidFill>
                <a:latin typeface="Calibri"/>
              </a:rPr>
              <a:t>Vierte Ebene</a:t>
            </a:r>
          </a:p>
          <a:p>
            <a:pPr marL="2057400" lvl="4" indent="-228240">
              <a:lnSpc>
                <a:spcPct val="100000"/>
              </a:lnSpc>
              <a:spcBef>
                <a:spcPts val="400"/>
              </a:spcBef>
              <a:buClr>
                <a:srgbClr val="000000"/>
              </a:buClr>
              <a:buFont typeface="Arial"/>
              <a:buChar char="»"/>
            </a:pPr>
            <a:r>
              <a:rPr lang="de-DE" sz="2000" b="0" strike="noStrike" spc="-1">
                <a:solidFill>
                  <a:srgbClr val="000000"/>
                </a:solidFill>
                <a:latin typeface="Calibri"/>
              </a:rPr>
              <a:t>Fünfte Ebene</a:t>
            </a:r>
          </a:p>
        </p:txBody>
      </p:sp>
      <p:sp>
        <p:nvSpPr>
          <p:cNvPr id="2" name="PlaceHolder 3"/>
          <p:cNvSpPr>
            <a:spLocks noGrp="1"/>
          </p:cNvSpPr>
          <p:nvPr>
            <p:ph type="dt"/>
          </p:nvPr>
        </p:nvSpPr>
        <p:spPr>
          <a:xfrm>
            <a:off x="457200" y="6356520"/>
            <a:ext cx="2133360" cy="364680"/>
          </a:xfrm>
          <a:prstGeom prst="rect">
            <a:avLst/>
          </a:prstGeom>
        </p:spPr>
        <p:txBody>
          <a:bodyPr anchor="ctr"/>
          <a:lstStyle/>
          <a:p>
            <a:pPr>
              <a:lnSpc>
                <a:spcPct val="100000"/>
              </a:lnSpc>
            </a:pPr>
            <a:fld id="{F8739B23-5FF6-468C-A7B8-C401B976AD0E}" type="datetime">
              <a:rPr lang="de-AT" sz="1200" b="0" strike="noStrike" spc="-1">
                <a:solidFill>
                  <a:srgbClr val="8B8B8B"/>
                </a:solidFill>
                <a:latin typeface="Calibri"/>
              </a:rPr>
              <a:t>10.04.2018</a:t>
            </a:fld>
            <a:endParaRPr lang="de-AT" sz="1200" b="0" strike="noStrike" spc="-1">
              <a:latin typeface="Times New Roman"/>
            </a:endParaRPr>
          </a:p>
        </p:txBody>
      </p:sp>
      <p:sp>
        <p:nvSpPr>
          <p:cNvPr id="3" name="PlaceHolder 4"/>
          <p:cNvSpPr>
            <a:spLocks noGrp="1"/>
          </p:cNvSpPr>
          <p:nvPr>
            <p:ph type="ftr"/>
          </p:nvPr>
        </p:nvSpPr>
        <p:spPr>
          <a:xfrm>
            <a:off x="3124080" y="6356520"/>
            <a:ext cx="2895120" cy="364680"/>
          </a:xfrm>
          <a:prstGeom prst="rect">
            <a:avLst/>
          </a:prstGeom>
        </p:spPr>
        <p:txBody>
          <a:bodyPr anchor="ctr"/>
          <a:lstStyle/>
          <a:p>
            <a:endParaRPr lang="de-AT" sz="2400" b="0" strike="noStrike" spc="-1">
              <a:latin typeface="Times New Roman"/>
            </a:endParaRPr>
          </a:p>
        </p:txBody>
      </p:sp>
      <p:sp>
        <p:nvSpPr>
          <p:cNvPr id="4" name="PlaceHolder 5"/>
          <p:cNvSpPr>
            <a:spLocks noGrp="1"/>
          </p:cNvSpPr>
          <p:nvPr>
            <p:ph type="sldNum"/>
          </p:nvPr>
        </p:nvSpPr>
        <p:spPr>
          <a:xfrm>
            <a:off x="6553080" y="6356520"/>
            <a:ext cx="2133360" cy="364680"/>
          </a:xfrm>
          <a:prstGeom prst="rect">
            <a:avLst/>
          </a:prstGeom>
        </p:spPr>
        <p:txBody>
          <a:bodyPr anchor="ctr"/>
          <a:lstStyle/>
          <a:p>
            <a:pPr algn="r">
              <a:lnSpc>
                <a:spcPct val="100000"/>
              </a:lnSpc>
            </a:pPr>
            <a:fld id="{5F8C1C2D-19D6-4F51-8151-C3A6F0A830EB}" type="slidenum">
              <a:rPr lang="de-AT" sz="1200" b="0" strike="noStrike" spc="-1">
                <a:solidFill>
                  <a:srgbClr val="8B8B8B"/>
                </a:solidFill>
                <a:latin typeface="Calibri"/>
              </a:rPr>
              <a:t>‹Nr.›</a:t>
            </a:fld>
            <a:endParaRPr lang="de-AT" sz="1200" b="0" strike="noStrike" spc="-1">
              <a:latin typeface="Times New Roman"/>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p:bodyStyle/>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DEADA"/>
        </a:solidFill>
        <a:effectLst/>
      </p:bgPr>
    </p:bg>
    <p:spTree>
      <p:nvGrpSpPr>
        <p:cNvPr id="1" name=""/>
        <p:cNvGrpSpPr/>
        <p:nvPr/>
      </p:nvGrpSpPr>
      <p:grpSpPr>
        <a:xfrm>
          <a:off x="0" y="0"/>
          <a:ext cx="0" cy="0"/>
          <a:chOff x="0" y="0"/>
          <a:chExt cx="0" cy="0"/>
        </a:xfrm>
      </p:grpSpPr>
      <p:sp>
        <p:nvSpPr>
          <p:cNvPr id="41" name="PlaceHolder 1"/>
          <p:cNvSpPr>
            <a:spLocks noGrp="1"/>
          </p:cNvSpPr>
          <p:nvPr>
            <p:ph type="title"/>
          </p:nvPr>
        </p:nvSpPr>
        <p:spPr>
          <a:xfrm>
            <a:off x="685800" y="2130480"/>
            <a:ext cx="7772040" cy="1469520"/>
          </a:xfrm>
          <a:prstGeom prst="rect">
            <a:avLst/>
          </a:prstGeom>
        </p:spPr>
        <p:txBody>
          <a:bodyPr anchor="ctr"/>
          <a:lstStyle/>
          <a:p>
            <a:pPr algn="ctr">
              <a:lnSpc>
                <a:spcPct val="100000"/>
              </a:lnSpc>
            </a:pPr>
            <a:r>
              <a:rPr lang="de-DE" sz="4400" b="0" strike="noStrike" spc="-1">
                <a:solidFill>
                  <a:srgbClr val="000000"/>
                </a:solidFill>
                <a:latin typeface="Calibri"/>
              </a:rPr>
              <a:t>Titelmasterformat durch Klicken bearbeiten</a:t>
            </a:r>
          </a:p>
        </p:txBody>
      </p:sp>
      <p:sp>
        <p:nvSpPr>
          <p:cNvPr id="42" name="PlaceHolder 2"/>
          <p:cNvSpPr>
            <a:spLocks noGrp="1"/>
          </p:cNvSpPr>
          <p:nvPr>
            <p:ph type="dt"/>
          </p:nvPr>
        </p:nvSpPr>
        <p:spPr>
          <a:xfrm>
            <a:off x="457200" y="6356520"/>
            <a:ext cx="2133360" cy="364680"/>
          </a:xfrm>
          <a:prstGeom prst="rect">
            <a:avLst/>
          </a:prstGeom>
        </p:spPr>
        <p:txBody>
          <a:bodyPr anchor="ctr"/>
          <a:lstStyle/>
          <a:p>
            <a:pPr>
              <a:lnSpc>
                <a:spcPct val="100000"/>
              </a:lnSpc>
            </a:pPr>
            <a:fld id="{62DF5E08-B4BC-4672-9100-BBA46105EA1D}" type="datetime">
              <a:rPr lang="de-AT" sz="1200" b="0" strike="noStrike" spc="-1">
                <a:solidFill>
                  <a:srgbClr val="8B8B8B"/>
                </a:solidFill>
                <a:latin typeface="Calibri"/>
              </a:rPr>
              <a:t>10.04.2018</a:t>
            </a:fld>
            <a:endParaRPr lang="de-AT" sz="1200" b="0" strike="noStrike" spc="-1">
              <a:latin typeface="Times New Roman"/>
            </a:endParaRPr>
          </a:p>
        </p:txBody>
      </p:sp>
      <p:sp>
        <p:nvSpPr>
          <p:cNvPr id="43" name="PlaceHolder 3"/>
          <p:cNvSpPr>
            <a:spLocks noGrp="1"/>
          </p:cNvSpPr>
          <p:nvPr>
            <p:ph type="ftr"/>
          </p:nvPr>
        </p:nvSpPr>
        <p:spPr>
          <a:xfrm>
            <a:off x="3124080" y="6356520"/>
            <a:ext cx="2895120" cy="364680"/>
          </a:xfrm>
          <a:prstGeom prst="rect">
            <a:avLst/>
          </a:prstGeom>
        </p:spPr>
        <p:txBody>
          <a:bodyPr anchor="ctr"/>
          <a:lstStyle/>
          <a:p>
            <a:endParaRPr lang="de-AT" sz="2400" b="0" strike="noStrike" spc="-1">
              <a:latin typeface="Times New Roman"/>
            </a:endParaRPr>
          </a:p>
        </p:txBody>
      </p:sp>
      <p:sp>
        <p:nvSpPr>
          <p:cNvPr id="44" name="PlaceHolder 4"/>
          <p:cNvSpPr>
            <a:spLocks noGrp="1"/>
          </p:cNvSpPr>
          <p:nvPr>
            <p:ph type="sldNum"/>
          </p:nvPr>
        </p:nvSpPr>
        <p:spPr>
          <a:xfrm>
            <a:off x="6553080" y="6356520"/>
            <a:ext cx="2133360" cy="364680"/>
          </a:xfrm>
          <a:prstGeom prst="rect">
            <a:avLst/>
          </a:prstGeom>
        </p:spPr>
        <p:txBody>
          <a:bodyPr anchor="ctr"/>
          <a:lstStyle/>
          <a:p>
            <a:pPr algn="r">
              <a:lnSpc>
                <a:spcPct val="100000"/>
              </a:lnSpc>
            </a:pPr>
            <a:fld id="{DBD299C7-DC46-4C4E-98CD-53F57B7A66B7}" type="slidenum">
              <a:rPr lang="de-AT" sz="1200" b="0" strike="noStrike" spc="-1">
                <a:solidFill>
                  <a:srgbClr val="8B8B8B"/>
                </a:solidFill>
                <a:latin typeface="Calibri"/>
              </a:rPr>
              <a:t>‹Nr.›</a:t>
            </a:fld>
            <a:endParaRPr lang="de-AT" sz="1200" b="0" strike="noStrike" spc="-1">
              <a:latin typeface="Times New Roman"/>
            </a:endParaRPr>
          </a:p>
        </p:txBody>
      </p:sp>
      <p:sp>
        <p:nvSpPr>
          <p:cNvPr id="45" name="PlaceHolder 5"/>
          <p:cNvSpPr>
            <a:spLocks noGrp="1"/>
          </p:cNvSpPr>
          <p:nvPr>
            <p:ph type="body"/>
          </p:nvPr>
        </p:nvSpPr>
        <p:spPr>
          <a:xfrm>
            <a:off x="457200" y="1604520"/>
            <a:ext cx="82292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de-DE" sz="3200" b="0" strike="noStrike" spc="-1">
                <a:solidFill>
                  <a:srgbClr val="000000"/>
                </a:solidFill>
                <a:latin typeface="Calibri"/>
              </a:rPr>
              <a:t>Format des Gliederungstextes durch Klicken bearbeiten</a:t>
            </a:r>
          </a:p>
          <a:p>
            <a:pPr marL="864000" lvl="1" indent="-324000">
              <a:spcBef>
                <a:spcPts val="1134"/>
              </a:spcBef>
              <a:buClr>
                <a:srgbClr val="000000"/>
              </a:buClr>
              <a:buSzPct val="75000"/>
              <a:buFont typeface="Symbol" charset="2"/>
              <a:buChar char=""/>
            </a:pPr>
            <a:r>
              <a:rPr lang="de-DE" sz="2400" b="0" strike="noStrike" spc="-1">
                <a:solidFill>
                  <a:srgbClr val="000000"/>
                </a:solidFill>
                <a:latin typeface="Calibri"/>
              </a:rPr>
              <a:t>Zweite Gliederungsebene</a:t>
            </a:r>
          </a:p>
          <a:p>
            <a:pPr marL="1296000" lvl="2" indent="-288000">
              <a:spcBef>
                <a:spcPts val="850"/>
              </a:spcBef>
              <a:buClr>
                <a:srgbClr val="000000"/>
              </a:buClr>
              <a:buSzPct val="45000"/>
              <a:buFont typeface="Wingdings" charset="2"/>
              <a:buChar char=""/>
            </a:pPr>
            <a:r>
              <a:rPr lang="de-DE" sz="2000" b="0" strike="noStrike" spc="-1">
                <a:solidFill>
                  <a:srgbClr val="000000"/>
                </a:solidFill>
                <a:latin typeface="Calibri"/>
              </a:rPr>
              <a:t>Dritte Gliederungsebene</a:t>
            </a:r>
          </a:p>
          <a:p>
            <a:pPr marL="1728000" lvl="3" indent="-216000">
              <a:spcBef>
                <a:spcPts val="567"/>
              </a:spcBef>
              <a:buClr>
                <a:srgbClr val="000000"/>
              </a:buClr>
              <a:buSzPct val="75000"/>
              <a:buFont typeface="Symbol" charset="2"/>
              <a:buChar char=""/>
            </a:pPr>
            <a:r>
              <a:rPr lang="de-DE" sz="2000" b="0" strike="noStrike" spc="-1">
                <a:solidFill>
                  <a:srgbClr val="000000"/>
                </a:solidFill>
                <a:latin typeface="Calibri"/>
              </a:rPr>
              <a:t>Vierte Gliederungsebene</a:t>
            </a:r>
          </a:p>
          <a:p>
            <a:pPr marL="2160000" lvl="4" indent="-216000">
              <a:spcBef>
                <a:spcPts val="283"/>
              </a:spcBef>
              <a:buClr>
                <a:srgbClr val="000000"/>
              </a:buClr>
              <a:buSzPct val="45000"/>
              <a:buFont typeface="Wingdings" charset="2"/>
              <a:buChar char=""/>
            </a:pPr>
            <a:r>
              <a:rPr lang="de-DE" sz="2000" b="0" strike="noStrike" spc="-1">
                <a:solidFill>
                  <a:srgbClr val="000000"/>
                </a:solidFill>
                <a:latin typeface="Calibri"/>
              </a:rPr>
              <a:t>Fünfte Gliederungsebene</a:t>
            </a:r>
          </a:p>
          <a:p>
            <a:pPr marL="2592000" lvl="5" indent="-216000">
              <a:spcBef>
                <a:spcPts val="283"/>
              </a:spcBef>
              <a:buClr>
                <a:srgbClr val="000000"/>
              </a:buClr>
              <a:buSzPct val="45000"/>
              <a:buFont typeface="Wingdings" charset="2"/>
              <a:buChar char=""/>
            </a:pPr>
            <a:r>
              <a:rPr lang="de-DE" sz="2000" b="0" strike="noStrike" spc="-1">
                <a:solidFill>
                  <a:srgbClr val="000000"/>
                </a:solidFill>
                <a:latin typeface="Calibri"/>
              </a:rPr>
              <a:t>Sechste Gliederungsebene</a:t>
            </a:r>
          </a:p>
          <a:p>
            <a:pPr marL="3024000" lvl="6" indent="-216000">
              <a:spcBef>
                <a:spcPts val="283"/>
              </a:spcBef>
              <a:buClr>
                <a:srgbClr val="000000"/>
              </a:buClr>
              <a:buSzPct val="45000"/>
              <a:buFont typeface="Wingdings" charset="2"/>
              <a:buChar char=""/>
            </a:pPr>
            <a:r>
              <a:rPr lang="de-DE" sz="2000" b="0" strike="noStrike" spc="-1">
                <a:solidFill>
                  <a:srgbClr val="000000"/>
                </a:solidFill>
                <a:latin typeface="Calibri"/>
              </a:rPr>
              <a:t>Siebte Gliederungsebene</a:t>
            </a: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p:bodyStyle/>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2.tif"/><Relationship Id="rId2" Type="http://schemas.openxmlformats.org/officeDocument/2006/relationships/image" Target="../media/image21.tif"/><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xml"/><Relationship Id="rId5" Type="http://schemas.openxmlformats.org/officeDocument/2006/relationships/image" Target="../media/image27.jpe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1.xml"/><Relationship Id="rId4" Type="http://schemas.openxmlformats.org/officeDocument/2006/relationships/image" Target="../media/image30.jpeg"/></Relationships>
</file>

<file path=ppt/slides/_rels/slide1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1.xml"/><Relationship Id="rId5" Type="http://schemas.openxmlformats.org/officeDocument/2006/relationships/image" Target="../media/image35.jpeg"/><Relationship Id="rId4" Type="http://schemas.openxmlformats.org/officeDocument/2006/relationships/image" Target="../media/image34.jpeg"/></Relationships>
</file>

<file path=ppt/slides/_rels/slide1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3.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1.xml"/><Relationship Id="rId4" Type="http://schemas.openxmlformats.org/officeDocument/2006/relationships/image" Target="../media/image49.jpeg"/></Relationships>
</file>

<file path=ppt/slides/_rels/slide2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3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68.jpeg"/></Relationships>
</file>

<file path=ppt/slides/_rels/slide4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70.png"/></Relationships>
</file>

<file path=ppt/slides/_rels/slide44.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74.png"/><Relationship Id="rId11" Type="http://schemas.openxmlformats.org/officeDocument/2006/relationships/image" Target="../media/image79.png"/><Relationship Id="rId5" Type="http://schemas.openxmlformats.org/officeDocument/2006/relationships/image" Target="../media/image73.png"/><Relationship Id="rId10" Type="http://schemas.openxmlformats.org/officeDocument/2006/relationships/image" Target="../media/image78.png"/><Relationship Id="rId4" Type="http://schemas.openxmlformats.org/officeDocument/2006/relationships/image" Target="../media/image72.png"/><Relationship Id="rId9" Type="http://schemas.openxmlformats.org/officeDocument/2006/relationships/image" Target="../media/image77.png"/></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 name="Picture 2"/>
          <p:cNvPicPr/>
          <p:nvPr/>
        </p:nvPicPr>
        <p:blipFill>
          <a:blip r:embed="rId2"/>
          <a:stretch/>
        </p:blipFill>
        <p:spPr>
          <a:xfrm>
            <a:off x="0" y="24840"/>
            <a:ext cx="9162720" cy="6857640"/>
          </a:xfrm>
          <a:prstGeom prst="rect">
            <a:avLst/>
          </a:prstGeom>
          <a:ln>
            <a:noFill/>
          </a:ln>
        </p:spPr>
      </p:pic>
      <p:sp>
        <p:nvSpPr>
          <p:cNvPr id="83" name="TextShape 1"/>
          <p:cNvSpPr txBox="1"/>
          <p:nvPr/>
        </p:nvSpPr>
        <p:spPr>
          <a:xfrm>
            <a:off x="1979640" y="3645000"/>
            <a:ext cx="6645240" cy="2016000"/>
          </a:xfrm>
          <a:prstGeom prst="rect">
            <a:avLst/>
          </a:prstGeom>
          <a:noFill/>
          <a:ln>
            <a:noFill/>
          </a:ln>
        </p:spPr>
        <p:txBody>
          <a:bodyPr anchor="ctr"/>
          <a:lstStyle/>
          <a:p>
            <a:pPr>
              <a:lnSpc>
                <a:spcPct val="100000"/>
              </a:lnSpc>
            </a:pPr>
            <a:r>
              <a:rPr lang="de-DE" sz="4800" b="1" strike="noStrike" spc="-1">
                <a:solidFill>
                  <a:srgbClr val="000000"/>
                </a:solidFill>
                <a:latin typeface="Calibri"/>
              </a:rPr>
              <a:t>Einige Meilensteine </a:t>
            </a:r>
            <a:br/>
            <a:r>
              <a:rPr lang="de-DE" sz="4800" b="1" strike="noStrike" spc="-1">
                <a:solidFill>
                  <a:srgbClr val="000000"/>
                </a:solidFill>
                <a:latin typeface="Calibri"/>
              </a:rPr>
              <a:t>der politischen Bildung </a:t>
            </a:r>
            <a:br/>
            <a:r>
              <a:rPr lang="de-DE" sz="4800" b="1" strike="noStrike" spc="-1">
                <a:solidFill>
                  <a:srgbClr val="000000"/>
                </a:solidFill>
                <a:latin typeface="Calibri"/>
              </a:rPr>
              <a:t>in der Zweiten Republik</a:t>
            </a:r>
            <a:endParaRPr lang="de-DE" sz="4800" b="0" strike="noStrike" spc="-1">
              <a:solidFill>
                <a:srgbClr val="000000"/>
              </a:solidFill>
              <a:latin typeface="Calibri"/>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 name="Inhaltsplatzhalter 3"/>
          <p:cNvPicPr/>
          <p:nvPr/>
        </p:nvPicPr>
        <p:blipFill>
          <a:blip r:embed="rId2"/>
          <a:stretch/>
        </p:blipFill>
        <p:spPr>
          <a:xfrm>
            <a:off x="1244160" y="332640"/>
            <a:ext cx="6567840" cy="4606560"/>
          </a:xfrm>
          <a:prstGeom prst="rect">
            <a:avLst/>
          </a:prstGeom>
          <a:ln>
            <a:noFill/>
          </a:ln>
        </p:spPr>
      </p:pic>
      <p:sp>
        <p:nvSpPr>
          <p:cNvPr id="118" name="CustomShape 1"/>
          <p:cNvSpPr/>
          <p:nvPr/>
        </p:nvSpPr>
        <p:spPr>
          <a:xfrm>
            <a:off x="1115640" y="5229360"/>
            <a:ext cx="6696360" cy="1187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de-AT" sz="2400" b="0" strike="noStrike" spc="-1">
                <a:solidFill>
                  <a:srgbClr val="000000"/>
                </a:solidFill>
                <a:latin typeface="Calibri"/>
              </a:rPr>
              <a:t>In den 1970er-Jahren erhält politische Bildung einen neuen Stellenwert und wird zum Gegenstand (partei-)politischer Debatten. </a:t>
            </a:r>
            <a:endParaRPr lang="de-AT" sz="2400" b="0" strike="noStrike" spc="-1">
              <a:latin typeface="Arial"/>
            </a:endParaRPr>
          </a:p>
        </p:txBody>
      </p:sp>
      <p:sp>
        <p:nvSpPr>
          <p:cNvPr id="119" name="CustomShape 2"/>
          <p:cNvSpPr/>
          <p:nvPr/>
        </p:nvSpPr>
        <p:spPr>
          <a:xfrm rot="16200000">
            <a:off x="655200" y="668520"/>
            <a:ext cx="988560" cy="211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de-AT" sz="800" b="0" strike="noStrike" spc="-1">
                <a:solidFill>
                  <a:srgbClr val="000000"/>
                </a:solidFill>
                <a:latin typeface="Calibri"/>
              </a:rPr>
              <a:t>ÖNB: PLA16690021</a:t>
            </a:r>
            <a:endParaRPr lang="de-AT" sz="800" b="0" strike="noStrike" spc="-1">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 name="Picture 2"/>
          <p:cNvPicPr/>
          <p:nvPr/>
        </p:nvPicPr>
        <p:blipFill>
          <a:blip r:embed="rId2"/>
          <a:stretch/>
        </p:blipFill>
        <p:spPr>
          <a:xfrm>
            <a:off x="4971600" y="0"/>
            <a:ext cx="3636720" cy="5169600"/>
          </a:xfrm>
          <a:prstGeom prst="rect">
            <a:avLst/>
          </a:prstGeom>
          <a:ln>
            <a:noFill/>
          </a:ln>
        </p:spPr>
      </p:pic>
      <p:pic>
        <p:nvPicPr>
          <p:cNvPr id="121" name="Picture 3"/>
          <p:cNvPicPr/>
          <p:nvPr/>
        </p:nvPicPr>
        <p:blipFill>
          <a:blip r:embed="rId3"/>
          <a:stretch/>
        </p:blipFill>
        <p:spPr>
          <a:xfrm>
            <a:off x="547200" y="0"/>
            <a:ext cx="3664440" cy="5169600"/>
          </a:xfrm>
          <a:prstGeom prst="rect">
            <a:avLst/>
          </a:prstGeom>
          <a:ln>
            <a:noFill/>
          </a:ln>
        </p:spPr>
      </p:pic>
      <p:sp>
        <p:nvSpPr>
          <p:cNvPr id="122" name="CustomShape 1"/>
          <p:cNvSpPr/>
          <p:nvPr/>
        </p:nvSpPr>
        <p:spPr>
          <a:xfrm>
            <a:off x="539640" y="5229360"/>
            <a:ext cx="8345160" cy="15534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de-AT" sz="2400" b="0" strike="noStrike" spc="-1">
                <a:solidFill>
                  <a:srgbClr val="000000"/>
                </a:solidFill>
                <a:latin typeface="Calibri"/>
              </a:rPr>
              <a:t>Im Kontext von zunehmenden Volksbegehren, Volksabstimmungen und Volksbefragungen wird politische Bildung allmählich zu einem wichtigen Instrument für die Demokratisierung der Gesellschaft.</a:t>
            </a:r>
            <a:endParaRPr lang="de-AT" sz="2400" b="0" strike="noStrike" spc="-1">
              <a:latin typeface="Arial"/>
            </a:endParaRPr>
          </a:p>
        </p:txBody>
      </p:sp>
      <p:sp>
        <p:nvSpPr>
          <p:cNvPr id="123" name="CustomShape 2"/>
          <p:cNvSpPr/>
          <p:nvPr/>
        </p:nvSpPr>
        <p:spPr>
          <a:xfrm rot="5400000">
            <a:off x="8147520" y="307440"/>
            <a:ext cx="988560" cy="21204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de-AT" sz="800" b="0" strike="noStrike" spc="-1">
                <a:solidFill>
                  <a:srgbClr val="000000"/>
                </a:solidFill>
                <a:latin typeface="Calibri"/>
              </a:rPr>
              <a:t>ÖNB: PLA16781089</a:t>
            </a:r>
            <a:endParaRPr lang="de-AT" sz="800" b="0" strike="noStrike" spc="-1">
              <a:latin typeface="Arial"/>
            </a:endParaRPr>
          </a:p>
        </p:txBody>
      </p:sp>
      <p:sp>
        <p:nvSpPr>
          <p:cNvPr id="124" name="CustomShape 3"/>
          <p:cNvSpPr/>
          <p:nvPr/>
        </p:nvSpPr>
        <p:spPr>
          <a:xfrm rot="16200000">
            <a:off x="7560" y="380520"/>
            <a:ext cx="988560" cy="211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de-AT" sz="800" b="0" strike="noStrike" spc="-1">
                <a:solidFill>
                  <a:srgbClr val="000000"/>
                </a:solidFill>
                <a:latin typeface="Calibri"/>
              </a:rPr>
              <a:t>ÖNB: PLA16690499</a:t>
            </a:r>
            <a:endParaRPr lang="de-AT" sz="800" b="0" strike="noStrike" spc="-1">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 name="CustomShape 1"/>
          <p:cNvSpPr/>
          <p:nvPr/>
        </p:nvSpPr>
        <p:spPr>
          <a:xfrm>
            <a:off x="395640" y="476640"/>
            <a:ext cx="8496720" cy="19191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de-AT" sz="2400" b="0" strike="noStrike" spc="-1">
                <a:solidFill>
                  <a:srgbClr val="000000"/>
                </a:solidFill>
                <a:latin typeface="Calibri"/>
              </a:rPr>
              <a:t>Im Juni 1970 beginnen die „Zertifikatskurse für Politische Bildung im Burgenland“. </a:t>
            </a:r>
            <a:endParaRPr lang="de-AT" sz="2400" b="0" strike="noStrike" spc="-1">
              <a:latin typeface="Arial"/>
            </a:endParaRPr>
          </a:p>
          <a:p>
            <a:pPr>
              <a:lnSpc>
                <a:spcPct val="100000"/>
              </a:lnSpc>
            </a:pPr>
            <a:r>
              <a:rPr lang="de-AT" sz="2400" b="0" strike="noStrike" spc="-1">
                <a:solidFill>
                  <a:srgbClr val="000000"/>
                </a:solidFill>
                <a:latin typeface="Calibri"/>
              </a:rPr>
              <a:t>Durch die Vermittlung kommunalpolitischer Strukturen und Prozesse tragen sie wesentlich zur Modernisierung der Lokalpolitik bei. Die Zertifikatskurse werden bis 1990 angeboten.</a:t>
            </a:r>
            <a:endParaRPr lang="de-AT" sz="2400" b="0" strike="noStrike" spc="-1">
              <a:latin typeface="Arial"/>
            </a:endParaRPr>
          </a:p>
        </p:txBody>
      </p:sp>
      <p:sp>
        <p:nvSpPr>
          <p:cNvPr id="126" name="CustomShape 2"/>
          <p:cNvSpPr/>
          <p:nvPr/>
        </p:nvSpPr>
        <p:spPr>
          <a:xfrm rot="16200000">
            <a:off x="1062000" y="3594600"/>
            <a:ext cx="2048760" cy="212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de-AT" sz="800" b="0" strike="noStrike" spc="-1">
                <a:solidFill>
                  <a:srgbClr val="000000"/>
                </a:solidFill>
                <a:latin typeface="Calibri"/>
              </a:rPr>
              <a:t>VGA/AZ-Fotoarchiv: E18-1633 | www.vga.at</a:t>
            </a:r>
            <a:endParaRPr lang="de-AT" sz="800" b="0" strike="noStrike" spc="-1">
              <a:latin typeface="Arial"/>
            </a:endParaRPr>
          </a:p>
        </p:txBody>
      </p:sp>
      <p:pic>
        <p:nvPicPr>
          <p:cNvPr id="127" name="Grafik 7"/>
          <p:cNvPicPr/>
          <p:nvPr/>
        </p:nvPicPr>
        <p:blipFill>
          <a:blip r:embed="rId2"/>
          <a:stretch/>
        </p:blipFill>
        <p:spPr>
          <a:xfrm>
            <a:off x="2144880" y="2806200"/>
            <a:ext cx="4997880" cy="358992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 name="Inhaltsplatzhalter 3"/>
          <p:cNvPicPr/>
          <p:nvPr/>
        </p:nvPicPr>
        <p:blipFill>
          <a:blip r:embed="rId2"/>
          <a:stretch/>
        </p:blipFill>
        <p:spPr>
          <a:xfrm>
            <a:off x="1907640" y="2351160"/>
            <a:ext cx="5616360" cy="3741840"/>
          </a:xfrm>
          <a:prstGeom prst="rect">
            <a:avLst/>
          </a:prstGeom>
          <a:ln>
            <a:noFill/>
          </a:ln>
        </p:spPr>
      </p:pic>
      <p:sp>
        <p:nvSpPr>
          <p:cNvPr id="129" name="CustomShape 1"/>
          <p:cNvSpPr/>
          <p:nvPr/>
        </p:nvSpPr>
        <p:spPr>
          <a:xfrm>
            <a:off x="971640" y="476640"/>
            <a:ext cx="7848360" cy="15534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de-AT" sz="2400" b="0" strike="noStrike" spc="-1">
                <a:solidFill>
                  <a:srgbClr val="000000"/>
                </a:solidFill>
                <a:latin typeface="Calibri"/>
              </a:rPr>
              <a:t>Im Schuljahr 1970/71 wird die unverbindliche Übung „Politische Bildung“ für die achten Klassen der AHS eingeführt. Bis 1977 kann die unverbindliche Übung auf die siebte und sechste AHS-Schulstufe ausgeweitet werden.</a:t>
            </a:r>
            <a:endParaRPr lang="de-AT" sz="2400" b="0" strike="noStrike" spc="-1">
              <a:latin typeface="Arial"/>
            </a:endParaRPr>
          </a:p>
        </p:txBody>
      </p:sp>
      <p:sp>
        <p:nvSpPr>
          <p:cNvPr id="130" name="CustomShape 2"/>
          <p:cNvSpPr/>
          <p:nvPr/>
        </p:nvSpPr>
        <p:spPr>
          <a:xfrm rot="16200000">
            <a:off x="1233000" y="2808720"/>
            <a:ext cx="1128600" cy="211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de-AT" sz="800" b="0" strike="noStrike" spc="-1">
                <a:solidFill>
                  <a:srgbClr val="000000"/>
                </a:solidFill>
                <a:latin typeface="Calibri"/>
              </a:rPr>
              <a:t>ÖNB: FO503763/04/77</a:t>
            </a:r>
            <a:endParaRPr lang="de-AT" sz="800" b="0" strike="noStrike" spc="-1">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 name="Grafik 9"/>
          <p:cNvPicPr/>
          <p:nvPr/>
        </p:nvPicPr>
        <p:blipFill>
          <a:blip r:embed="rId2"/>
          <a:stretch/>
        </p:blipFill>
        <p:spPr>
          <a:xfrm>
            <a:off x="634320" y="-27360"/>
            <a:ext cx="4122000" cy="4705920"/>
          </a:xfrm>
          <a:prstGeom prst="rect">
            <a:avLst/>
          </a:prstGeom>
          <a:ln>
            <a:noFill/>
          </a:ln>
        </p:spPr>
      </p:pic>
      <p:pic>
        <p:nvPicPr>
          <p:cNvPr id="132" name="Grafik 2"/>
          <p:cNvPicPr/>
          <p:nvPr/>
        </p:nvPicPr>
        <p:blipFill>
          <a:blip r:embed="rId3"/>
          <a:stretch/>
        </p:blipFill>
        <p:spPr>
          <a:xfrm>
            <a:off x="5148000" y="-3960"/>
            <a:ext cx="3275640" cy="4682520"/>
          </a:xfrm>
          <a:prstGeom prst="rect">
            <a:avLst/>
          </a:prstGeom>
          <a:ln>
            <a:noFill/>
          </a:ln>
        </p:spPr>
      </p:pic>
      <p:sp>
        <p:nvSpPr>
          <p:cNvPr id="133" name="CustomShape 1"/>
          <p:cNvSpPr/>
          <p:nvPr/>
        </p:nvSpPr>
        <p:spPr>
          <a:xfrm>
            <a:off x="1007640" y="4874400"/>
            <a:ext cx="8280720" cy="19191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de-AT" sz="2400" b="0" strike="noStrike" spc="-1">
                <a:solidFill>
                  <a:srgbClr val="000000"/>
                </a:solidFill>
                <a:latin typeface="Calibri"/>
              </a:rPr>
              <a:t>1972 schließen sich sieben bundesweit tätige Erwachsenenbildungsverbände in der „Konferenz der Erwachsenenbildung Österreichs“ zusammen.  </a:t>
            </a:r>
            <a:endParaRPr lang="de-AT" sz="2400" b="0" strike="noStrike" spc="-1">
              <a:latin typeface="Arial"/>
            </a:endParaRPr>
          </a:p>
          <a:p>
            <a:pPr>
              <a:lnSpc>
                <a:spcPct val="100000"/>
              </a:lnSpc>
            </a:pPr>
            <a:r>
              <a:rPr lang="de-AT" sz="2400" b="0" strike="noStrike" spc="-1">
                <a:solidFill>
                  <a:srgbClr val="000000"/>
                </a:solidFill>
                <a:latin typeface="Calibri"/>
              </a:rPr>
              <a:t>Seit 1979/80 hat die KEBÖ zehn Mitgliedsverbände.</a:t>
            </a:r>
            <a:endParaRPr lang="de-AT" sz="2400" b="0" strike="noStrike" spc="-1">
              <a:latin typeface="Arial"/>
            </a:endParaRPr>
          </a:p>
          <a:p>
            <a:pPr>
              <a:lnSpc>
                <a:spcPct val="100000"/>
              </a:lnSpc>
            </a:pPr>
            <a:endParaRPr lang="de-AT" sz="2400" b="0" strike="noStrike" spc="-1">
              <a:latin typeface="Arial"/>
            </a:endParaRPr>
          </a:p>
        </p:txBody>
      </p:sp>
      <p:sp>
        <p:nvSpPr>
          <p:cNvPr id="134" name="CustomShape 2"/>
          <p:cNvSpPr/>
          <p:nvPr/>
        </p:nvSpPr>
        <p:spPr>
          <a:xfrm rot="16200000">
            <a:off x="-303480" y="769320"/>
            <a:ext cx="1755000" cy="211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de-AT" sz="800" b="0" strike="noStrike" spc="-1">
                <a:solidFill>
                  <a:srgbClr val="000000"/>
                </a:solidFill>
                <a:latin typeface="Calibri"/>
              </a:rPr>
              <a:t>Österreichisches Volkshochschularchiv</a:t>
            </a:r>
            <a:endParaRPr lang="de-AT" sz="800" b="0" strike="noStrike" spc="-1">
              <a:latin typeface="Arial"/>
            </a:endParaRPr>
          </a:p>
        </p:txBody>
      </p:sp>
      <p:pic>
        <p:nvPicPr>
          <p:cNvPr id="135" name="Picture 3"/>
          <p:cNvPicPr/>
          <p:nvPr/>
        </p:nvPicPr>
        <p:blipFill>
          <a:blip r:embed="rId4"/>
          <a:stretch/>
        </p:blipFill>
        <p:spPr>
          <a:xfrm rot="10800000">
            <a:off x="8366760" y="-25560"/>
            <a:ext cx="237600" cy="179820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 name="Picture 2"/>
          <p:cNvPicPr/>
          <p:nvPr/>
        </p:nvPicPr>
        <p:blipFill>
          <a:blip r:embed="rId2"/>
          <a:stretch/>
        </p:blipFill>
        <p:spPr>
          <a:xfrm>
            <a:off x="5724000" y="3509640"/>
            <a:ext cx="2376000" cy="3384000"/>
          </a:xfrm>
          <a:prstGeom prst="rect">
            <a:avLst/>
          </a:prstGeom>
          <a:ln>
            <a:noFill/>
          </a:ln>
        </p:spPr>
      </p:pic>
      <p:pic>
        <p:nvPicPr>
          <p:cNvPr id="137" name="Picture 6"/>
          <p:cNvPicPr/>
          <p:nvPr/>
        </p:nvPicPr>
        <p:blipFill>
          <a:blip r:embed="rId3"/>
          <a:stretch/>
        </p:blipFill>
        <p:spPr>
          <a:xfrm>
            <a:off x="323640" y="-27360"/>
            <a:ext cx="3600000" cy="3330720"/>
          </a:xfrm>
          <a:prstGeom prst="rect">
            <a:avLst/>
          </a:prstGeom>
          <a:ln>
            <a:noFill/>
          </a:ln>
        </p:spPr>
      </p:pic>
      <p:pic>
        <p:nvPicPr>
          <p:cNvPr id="138" name="Picture 7"/>
          <p:cNvPicPr/>
          <p:nvPr/>
        </p:nvPicPr>
        <p:blipFill>
          <a:blip r:embed="rId4"/>
          <a:stretch/>
        </p:blipFill>
        <p:spPr>
          <a:xfrm>
            <a:off x="323640" y="3545640"/>
            <a:ext cx="4680000" cy="3312000"/>
          </a:xfrm>
          <a:prstGeom prst="rect">
            <a:avLst/>
          </a:prstGeom>
          <a:ln>
            <a:noFill/>
          </a:ln>
        </p:spPr>
      </p:pic>
      <p:pic>
        <p:nvPicPr>
          <p:cNvPr id="139" name="Grafik 3"/>
          <p:cNvPicPr/>
          <p:nvPr/>
        </p:nvPicPr>
        <p:blipFill>
          <a:blip r:embed="rId5"/>
          <a:stretch/>
        </p:blipFill>
        <p:spPr>
          <a:xfrm>
            <a:off x="4284000" y="-27360"/>
            <a:ext cx="4608000" cy="3277440"/>
          </a:xfrm>
          <a:prstGeom prst="rect">
            <a:avLst/>
          </a:prstGeom>
          <a:ln>
            <a:noFill/>
          </a:ln>
        </p:spPr>
      </p:pic>
      <p:sp>
        <p:nvSpPr>
          <p:cNvPr id="140" name="CustomShape 1"/>
          <p:cNvSpPr/>
          <p:nvPr/>
        </p:nvSpPr>
        <p:spPr>
          <a:xfrm rot="16200000">
            <a:off x="-208080" y="361800"/>
            <a:ext cx="988560" cy="211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de-AT" sz="800" b="0" strike="noStrike" spc="-1">
                <a:solidFill>
                  <a:srgbClr val="000000"/>
                </a:solidFill>
                <a:latin typeface="Calibri"/>
              </a:rPr>
              <a:t>ÖNB: PLA16590456</a:t>
            </a:r>
            <a:endParaRPr lang="de-AT" sz="800" b="0" strike="noStrike" spc="-1">
              <a:latin typeface="Arial"/>
            </a:endParaRPr>
          </a:p>
        </p:txBody>
      </p:sp>
      <p:sp>
        <p:nvSpPr>
          <p:cNvPr id="141" name="CustomShape 2"/>
          <p:cNvSpPr/>
          <p:nvPr/>
        </p:nvSpPr>
        <p:spPr>
          <a:xfrm rot="5400000">
            <a:off x="8507880" y="307440"/>
            <a:ext cx="988560" cy="21204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de-AT" sz="800" b="0" strike="noStrike" spc="-1">
                <a:solidFill>
                  <a:srgbClr val="000000"/>
                </a:solidFill>
                <a:latin typeface="Calibri"/>
              </a:rPr>
              <a:t>ÖNB: PLA16590128</a:t>
            </a:r>
            <a:endParaRPr lang="de-AT" sz="800" b="0" strike="noStrike" spc="-1">
              <a:latin typeface="Arial"/>
            </a:endParaRPr>
          </a:p>
        </p:txBody>
      </p:sp>
      <p:sp>
        <p:nvSpPr>
          <p:cNvPr id="142" name="CustomShape 3"/>
          <p:cNvSpPr/>
          <p:nvPr/>
        </p:nvSpPr>
        <p:spPr>
          <a:xfrm rot="16200000">
            <a:off x="-208080" y="3890160"/>
            <a:ext cx="988560" cy="211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de-AT" sz="800" b="0" strike="noStrike" spc="-1">
                <a:solidFill>
                  <a:srgbClr val="000000"/>
                </a:solidFill>
                <a:latin typeface="Calibri"/>
              </a:rPr>
              <a:t>ÖNB: PLA16680557</a:t>
            </a:r>
            <a:endParaRPr lang="de-AT" sz="800" b="0" strike="noStrike" spc="-1">
              <a:latin typeface="Arial"/>
            </a:endParaRPr>
          </a:p>
        </p:txBody>
      </p:sp>
      <p:sp>
        <p:nvSpPr>
          <p:cNvPr id="143" name="CustomShape 4"/>
          <p:cNvSpPr/>
          <p:nvPr/>
        </p:nvSpPr>
        <p:spPr>
          <a:xfrm rot="5400000">
            <a:off x="7715880" y="3835800"/>
            <a:ext cx="988560" cy="21204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de-AT" sz="800" b="0" strike="noStrike" spc="-1">
                <a:solidFill>
                  <a:srgbClr val="000000"/>
                </a:solidFill>
                <a:latin typeface="Calibri"/>
              </a:rPr>
              <a:t>ÖNB: PLA16306473</a:t>
            </a:r>
            <a:endParaRPr lang="de-AT" sz="800" b="0" strike="noStrike" spc="-1">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 name="Inhaltsplatzhalter 15"/>
          <p:cNvPicPr/>
          <p:nvPr/>
        </p:nvPicPr>
        <p:blipFill>
          <a:blip r:embed="rId2"/>
          <a:stretch/>
        </p:blipFill>
        <p:spPr>
          <a:xfrm>
            <a:off x="355320" y="44640"/>
            <a:ext cx="4576680" cy="3329280"/>
          </a:xfrm>
          <a:prstGeom prst="rect">
            <a:avLst/>
          </a:prstGeom>
          <a:ln>
            <a:noFill/>
          </a:ln>
        </p:spPr>
      </p:pic>
      <p:pic>
        <p:nvPicPr>
          <p:cNvPr id="145" name="Grafik 16"/>
          <p:cNvPicPr/>
          <p:nvPr/>
        </p:nvPicPr>
        <p:blipFill>
          <a:blip r:embed="rId3"/>
          <a:stretch/>
        </p:blipFill>
        <p:spPr>
          <a:xfrm>
            <a:off x="5256720" y="836640"/>
            <a:ext cx="3707640" cy="5363640"/>
          </a:xfrm>
          <a:prstGeom prst="rect">
            <a:avLst/>
          </a:prstGeom>
          <a:ln>
            <a:noFill/>
          </a:ln>
        </p:spPr>
      </p:pic>
      <p:sp>
        <p:nvSpPr>
          <p:cNvPr id="146" name="CustomShape 1"/>
          <p:cNvSpPr/>
          <p:nvPr/>
        </p:nvSpPr>
        <p:spPr>
          <a:xfrm rot="16200000">
            <a:off x="-208440" y="361800"/>
            <a:ext cx="988560" cy="211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de-AT" sz="800" b="0" strike="noStrike" spc="-1">
                <a:solidFill>
                  <a:srgbClr val="000000"/>
                </a:solidFill>
                <a:latin typeface="Calibri"/>
              </a:rPr>
              <a:t>ÖNB: PLA16760065</a:t>
            </a:r>
            <a:endParaRPr lang="de-AT" sz="800" b="0" strike="noStrike" spc="-1">
              <a:latin typeface="Arial"/>
            </a:endParaRPr>
          </a:p>
        </p:txBody>
      </p:sp>
      <p:sp>
        <p:nvSpPr>
          <p:cNvPr id="147" name="CustomShape 2"/>
          <p:cNvSpPr/>
          <p:nvPr/>
        </p:nvSpPr>
        <p:spPr>
          <a:xfrm rot="16200000">
            <a:off x="4687560" y="1172520"/>
            <a:ext cx="988560" cy="211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de-AT" sz="800" b="0" strike="noStrike" spc="-1">
                <a:solidFill>
                  <a:srgbClr val="000000"/>
                </a:solidFill>
                <a:latin typeface="Calibri"/>
              </a:rPr>
              <a:t>ÖNB: PLA16383664</a:t>
            </a:r>
            <a:endParaRPr lang="de-AT" sz="800" b="0" strike="noStrike" spc="-1">
              <a:latin typeface="Arial"/>
            </a:endParaRPr>
          </a:p>
        </p:txBody>
      </p:sp>
      <p:pic>
        <p:nvPicPr>
          <p:cNvPr id="148" name="Grafik 1"/>
          <p:cNvPicPr/>
          <p:nvPr/>
        </p:nvPicPr>
        <p:blipFill>
          <a:blip r:embed="rId4"/>
          <a:stretch/>
        </p:blipFill>
        <p:spPr>
          <a:xfrm>
            <a:off x="395640" y="3554640"/>
            <a:ext cx="4680000" cy="3258360"/>
          </a:xfrm>
          <a:prstGeom prst="rect">
            <a:avLst/>
          </a:prstGeom>
          <a:ln>
            <a:noFill/>
          </a:ln>
        </p:spPr>
      </p:pic>
      <p:sp>
        <p:nvSpPr>
          <p:cNvPr id="149" name="CustomShape 3"/>
          <p:cNvSpPr/>
          <p:nvPr/>
        </p:nvSpPr>
        <p:spPr>
          <a:xfrm rot="16200000">
            <a:off x="-163440" y="3845160"/>
            <a:ext cx="1043640" cy="212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de-AT" sz="800" b="0" strike="noStrike" spc="-1">
                <a:solidFill>
                  <a:srgbClr val="000000"/>
                </a:solidFill>
                <a:latin typeface="Calibri"/>
              </a:rPr>
              <a:t>ÖNB: PLA16383664</a:t>
            </a:r>
            <a:endParaRPr lang="de-AT" sz="800" b="0" strike="noStrike" spc="-1">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 name="CustomShape 1"/>
          <p:cNvSpPr/>
          <p:nvPr/>
        </p:nvSpPr>
        <p:spPr>
          <a:xfrm>
            <a:off x="1115640" y="5541120"/>
            <a:ext cx="7416360" cy="1187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de-AT" sz="2400" b="0" strike="noStrike" spc="-1">
                <a:solidFill>
                  <a:srgbClr val="000000"/>
                </a:solidFill>
                <a:latin typeface="Calibri"/>
              </a:rPr>
              <a:t>1972 wird das „Bundesgesetz über die Förderung staatsbürgerlicher Bildungsarbeit im Bereich der politischen Parteien sowie der Publizistik“ verabschiedet. </a:t>
            </a:r>
            <a:endParaRPr lang="de-AT" sz="2400" b="0" strike="noStrike" spc="-1">
              <a:latin typeface="Arial"/>
            </a:endParaRPr>
          </a:p>
        </p:txBody>
      </p:sp>
      <p:sp>
        <p:nvSpPr>
          <p:cNvPr id="151" name="CustomShape 2"/>
          <p:cNvSpPr/>
          <p:nvPr/>
        </p:nvSpPr>
        <p:spPr>
          <a:xfrm rot="16200000">
            <a:off x="-1037520" y="1405800"/>
            <a:ext cx="3653640" cy="212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de-AT" sz="800" b="0" strike="noStrike" spc="-1">
                <a:solidFill>
                  <a:srgbClr val="000000"/>
                </a:solidFill>
                <a:latin typeface="Calibri"/>
              </a:rPr>
              <a:t>https://www.ris.bka.gv.at/Dokumente/BgblPdf/1972_271_0/1972_271_0.pdf</a:t>
            </a:r>
            <a:endParaRPr lang="de-AT" sz="800" b="0" strike="noStrike" spc="-1">
              <a:latin typeface="Arial"/>
            </a:endParaRPr>
          </a:p>
        </p:txBody>
      </p:sp>
      <p:pic>
        <p:nvPicPr>
          <p:cNvPr id="152" name="Picture 3"/>
          <p:cNvPicPr/>
          <p:nvPr/>
        </p:nvPicPr>
        <p:blipFill>
          <a:blip r:embed="rId2"/>
          <a:stretch/>
        </p:blipFill>
        <p:spPr>
          <a:xfrm>
            <a:off x="877680" y="3240"/>
            <a:ext cx="7535520" cy="536364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 name="Inhaltsplatzhalter 3"/>
          <p:cNvPicPr/>
          <p:nvPr/>
        </p:nvPicPr>
        <p:blipFill>
          <a:blip r:embed="rId2"/>
          <a:stretch/>
        </p:blipFill>
        <p:spPr>
          <a:xfrm>
            <a:off x="2341440" y="3174480"/>
            <a:ext cx="3886200" cy="3062520"/>
          </a:xfrm>
          <a:prstGeom prst="rect">
            <a:avLst/>
          </a:prstGeom>
          <a:ln>
            <a:noFill/>
          </a:ln>
        </p:spPr>
      </p:pic>
      <p:pic>
        <p:nvPicPr>
          <p:cNvPr id="154" name="Grafik 4"/>
          <p:cNvPicPr/>
          <p:nvPr/>
        </p:nvPicPr>
        <p:blipFill>
          <a:blip r:embed="rId3"/>
          <a:stretch/>
        </p:blipFill>
        <p:spPr>
          <a:xfrm>
            <a:off x="4863600" y="51480"/>
            <a:ext cx="4100400" cy="2944800"/>
          </a:xfrm>
          <a:prstGeom prst="rect">
            <a:avLst/>
          </a:prstGeom>
          <a:ln>
            <a:noFill/>
          </a:ln>
        </p:spPr>
      </p:pic>
      <p:pic>
        <p:nvPicPr>
          <p:cNvPr id="155" name="Grafik 5"/>
          <p:cNvPicPr/>
          <p:nvPr/>
        </p:nvPicPr>
        <p:blipFill>
          <a:blip r:embed="rId4"/>
          <a:stretch/>
        </p:blipFill>
        <p:spPr>
          <a:xfrm>
            <a:off x="323640" y="52920"/>
            <a:ext cx="4094280" cy="2942640"/>
          </a:xfrm>
          <a:prstGeom prst="rect">
            <a:avLst/>
          </a:prstGeom>
          <a:ln>
            <a:noFill/>
          </a:ln>
        </p:spPr>
      </p:pic>
      <p:pic>
        <p:nvPicPr>
          <p:cNvPr id="156" name="Grafik 6"/>
          <p:cNvPicPr/>
          <p:nvPr/>
        </p:nvPicPr>
        <p:blipFill>
          <a:blip r:embed="rId5"/>
          <a:stretch/>
        </p:blipFill>
        <p:spPr>
          <a:xfrm>
            <a:off x="6375600" y="3085560"/>
            <a:ext cx="2570040" cy="3772080"/>
          </a:xfrm>
          <a:prstGeom prst="rect">
            <a:avLst/>
          </a:prstGeom>
          <a:ln>
            <a:noFill/>
          </a:ln>
        </p:spPr>
      </p:pic>
      <p:sp>
        <p:nvSpPr>
          <p:cNvPr id="157" name="CustomShape 1"/>
          <p:cNvSpPr/>
          <p:nvPr/>
        </p:nvSpPr>
        <p:spPr>
          <a:xfrm>
            <a:off x="41040" y="3742920"/>
            <a:ext cx="2329560" cy="2284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de-AT" sz="2400" b="0" strike="noStrike" spc="-1">
                <a:solidFill>
                  <a:srgbClr val="000000"/>
                </a:solidFill>
                <a:latin typeface="Calibri"/>
              </a:rPr>
              <a:t>Das Gesetz zieht unter anderem die Gründung </a:t>
            </a:r>
            <a:endParaRPr lang="de-AT" sz="2400" b="0" strike="noStrike" spc="-1">
              <a:latin typeface="Arial"/>
            </a:endParaRPr>
          </a:p>
          <a:p>
            <a:pPr>
              <a:lnSpc>
                <a:spcPct val="100000"/>
              </a:lnSpc>
            </a:pPr>
            <a:r>
              <a:rPr lang="de-AT" sz="2400" b="0" strike="noStrike" spc="-1">
                <a:solidFill>
                  <a:srgbClr val="000000"/>
                </a:solidFill>
                <a:latin typeface="Calibri"/>
              </a:rPr>
              <a:t>der Parteiakademien nach sich.</a:t>
            </a:r>
            <a:endParaRPr lang="de-AT" sz="2400" b="0" strike="noStrike" spc="-1">
              <a:latin typeface="Arial"/>
            </a:endParaRPr>
          </a:p>
        </p:txBody>
      </p:sp>
      <p:sp>
        <p:nvSpPr>
          <p:cNvPr id="158" name="CustomShape 2"/>
          <p:cNvSpPr/>
          <p:nvPr/>
        </p:nvSpPr>
        <p:spPr>
          <a:xfrm rot="5400000">
            <a:off x="5857560" y="3410280"/>
            <a:ext cx="816120" cy="211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de-AT" sz="800" b="0" strike="noStrike" spc="-1">
                <a:solidFill>
                  <a:srgbClr val="000000"/>
                </a:solidFill>
                <a:latin typeface="Calibri"/>
              </a:rPr>
              <a:t>Renner Institut </a:t>
            </a:r>
            <a:endParaRPr lang="de-AT" sz="800" b="0" strike="noStrike" spc="-1">
              <a:latin typeface="Arial"/>
            </a:endParaRPr>
          </a:p>
        </p:txBody>
      </p:sp>
      <p:sp>
        <p:nvSpPr>
          <p:cNvPr id="159" name="CustomShape 3"/>
          <p:cNvSpPr/>
          <p:nvPr/>
        </p:nvSpPr>
        <p:spPr>
          <a:xfrm rot="5400000">
            <a:off x="8666280" y="313920"/>
            <a:ext cx="816120" cy="211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de-AT" sz="800" b="0" strike="noStrike" spc="-1">
                <a:solidFill>
                  <a:srgbClr val="000000"/>
                </a:solidFill>
                <a:latin typeface="Calibri"/>
              </a:rPr>
              <a:t>Renner Institut </a:t>
            </a:r>
            <a:endParaRPr lang="de-AT" sz="800" b="0" strike="noStrike" spc="-1">
              <a:latin typeface="Arial"/>
            </a:endParaRPr>
          </a:p>
        </p:txBody>
      </p:sp>
      <p:sp>
        <p:nvSpPr>
          <p:cNvPr id="160" name="CustomShape 4"/>
          <p:cNvSpPr/>
          <p:nvPr/>
        </p:nvSpPr>
        <p:spPr>
          <a:xfrm rot="16200000">
            <a:off x="-433800" y="526680"/>
            <a:ext cx="1294920" cy="211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de-AT" sz="800" b="0" strike="noStrike" spc="-1">
                <a:solidFill>
                  <a:srgbClr val="000000"/>
                </a:solidFill>
                <a:latin typeface="Calibri"/>
              </a:rPr>
              <a:t>Karl von Vogelsang Institut </a:t>
            </a:r>
            <a:endParaRPr lang="de-AT" sz="800" b="0" strike="noStrike" spc="-1">
              <a:latin typeface="Arial"/>
            </a:endParaRPr>
          </a:p>
        </p:txBody>
      </p:sp>
      <p:sp>
        <p:nvSpPr>
          <p:cNvPr id="161" name="CustomShape 5"/>
          <p:cNvSpPr/>
          <p:nvPr/>
        </p:nvSpPr>
        <p:spPr>
          <a:xfrm rot="5400000">
            <a:off x="8426880" y="3598920"/>
            <a:ext cx="1294920" cy="211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de-AT" sz="800" b="0" strike="noStrike" spc="-1">
                <a:solidFill>
                  <a:srgbClr val="000000"/>
                </a:solidFill>
                <a:latin typeface="Calibri"/>
              </a:rPr>
              <a:t>Karl von Vogelsang Institut </a:t>
            </a:r>
            <a:endParaRPr lang="de-AT" sz="800" b="0" strike="noStrike" spc="-1">
              <a:latin typeface="Arial"/>
            </a:endParaRPr>
          </a:p>
        </p:txBody>
      </p:sp>
      <p:sp>
        <p:nvSpPr>
          <p:cNvPr id="162" name="TextShape 6"/>
          <p:cNvSpPr txBox="1"/>
          <p:nvPr/>
        </p:nvSpPr>
        <p:spPr>
          <a:xfrm>
            <a:off x="576000" y="2995560"/>
            <a:ext cx="1656000" cy="316440"/>
          </a:xfrm>
          <a:prstGeom prst="rect">
            <a:avLst/>
          </a:prstGeom>
          <a:noFill/>
          <a:ln>
            <a:noFill/>
          </a:ln>
        </p:spPr>
        <p:txBody>
          <a:bodyPr lIns="90000" tIns="45000" rIns="90000" bIns="45000"/>
          <a:lstStyle/>
          <a:p>
            <a:r>
              <a:rPr lang="de-AT" sz="1000" b="0" strike="noStrike" spc="-1">
                <a:latin typeface="Calibri"/>
              </a:rPr>
              <a:t>ÖVP-Parteiakademie</a:t>
            </a:r>
          </a:p>
        </p:txBody>
      </p:sp>
      <p:sp>
        <p:nvSpPr>
          <p:cNvPr id="163" name="TextShape 7"/>
          <p:cNvSpPr txBox="1"/>
          <p:nvPr/>
        </p:nvSpPr>
        <p:spPr>
          <a:xfrm>
            <a:off x="3456000" y="6263280"/>
            <a:ext cx="1728000" cy="216720"/>
          </a:xfrm>
          <a:prstGeom prst="rect">
            <a:avLst/>
          </a:prstGeom>
          <a:noFill/>
          <a:ln>
            <a:noFill/>
          </a:ln>
        </p:spPr>
        <p:txBody>
          <a:bodyPr lIns="90000" tIns="45000" rIns="90000" bIns="45000"/>
          <a:lstStyle/>
          <a:p>
            <a:r>
              <a:rPr lang="de-AT" sz="1000" b="0" strike="noStrike" spc="-1">
                <a:latin typeface="Calibri"/>
              </a:rPr>
              <a:t>SPÖ-Parteiakademie</a:t>
            </a: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 name="CustomShape 1"/>
          <p:cNvSpPr/>
          <p:nvPr/>
        </p:nvSpPr>
        <p:spPr>
          <a:xfrm>
            <a:off x="899640" y="23400"/>
            <a:ext cx="8532000" cy="1187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de-AT" sz="2400" b="0" strike="noStrike" spc="-1">
                <a:solidFill>
                  <a:srgbClr val="000000"/>
                </a:solidFill>
                <a:latin typeface="Calibri"/>
              </a:rPr>
              <a:t>1973 wird das „Bundesgesetz über die Förderung der Erwachsenenbildung und des Volksbüchereiwesens aus Bundesmitteln“ beschlossen. </a:t>
            </a:r>
            <a:endParaRPr lang="de-AT" sz="2400" b="0" strike="noStrike" spc="-1">
              <a:latin typeface="Arial"/>
            </a:endParaRPr>
          </a:p>
        </p:txBody>
      </p:sp>
      <p:sp>
        <p:nvSpPr>
          <p:cNvPr id="165" name="CustomShape 2"/>
          <p:cNvSpPr/>
          <p:nvPr/>
        </p:nvSpPr>
        <p:spPr>
          <a:xfrm>
            <a:off x="827640" y="5661360"/>
            <a:ext cx="7704360" cy="1187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de-AT" sz="2400" b="0" strike="noStrike" spc="-1">
                <a:solidFill>
                  <a:srgbClr val="000000"/>
                </a:solidFill>
                <a:latin typeface="Calibri"/>
              </a:rPr>
              <a:t>Politische Bildung wird darin als „förderungswürdige Aufgabe“ ausgewiesen, und die Erwachsenenbildung erhält mehr öffentliche Bedeutung sowie finanzielle Mittel.</a:t>
            </a:r>
            <a:endParaRPr lang="de-AT" sz="2400" b="0" strike="noStrike" spc="-1">
              <a:latin typeface="Arial"/>
            </a:endParaRPr>
          </a:p>
        </p:txBody>
      </p:sp>
      <p:sp>
        <p:nvSpPr>
          <p:cNvPr id="166" name="CustomShape 3"/>
          <p:cNvSpPr/>
          <p:nvPr/>
        </p:nvSpPr>
        <p:spPr>
          <a:xfrm rot="16200000">
            <a:off x="-1091880" y="2540520"/>
            <a:ext cx="3763440" cy="212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de-AT" sz="800" b="0" strike="noStrike" spc="-1">
                <a:solidFill>
                  <a:srgbClr val="000000"/>
                </a:solidFill>
                <a:latin typeface="Calibri"/>
              </a:rPr>
              <a:t>https://www.ris.bka.gv.at/Dokumente/BgblPdf/1973_171_0/1973_171_0.pdf</a:t>
            </a:r>
            <a:endParaRPr lang="de-AT" sz="800" b="0" strike="noStrike" spc="-1">
              <a:latin typeface="Arial"/>
            </a:endParaRPr>
          </a:p>
        </p:txBody>
      </p:sp>
      <p:pic>
        <p:nvPicPr>
          <p:cNvPr id="167" name="Picture 2"/>
          <p:cNvPicPr/>
          <p:nvPr/>
        </p:nvPicPr>
        <p:blipFill>
          <a:blip r:embed="rId2"/>
          <a:stretch/>
        </p:blipFill>
        <p:spPr>
          <a:xfrm>
            <a:off x="899640" y="1224000"/>
            <a:ext cx="7273080" cy="438480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 name="Grafik 4"/>
          <p:cNvPicPr/>
          <p:nvPr/>
        </p:nvPicPr>
        <p:blipFill>
          <a:blip r:embed="rId2"/>
          <a:stretch/>
        </p:blipFill>
        <p:spPr>
          <a:xfrm>
            <a:off x="6039720" y="3213000"/>
            <a:ext cx="2564280" cy="3657240"/>
          </a:xfrm>
          <a:prstGeom prst="rect">
            <a:avLst/>
          </a:prstGeom>
          <a:ln>
            <a:noFill/>
          </a:ln>
        </p:spPr>
      </p:pic>
      <p:pic>
        <p:nvPicPr>
          <p:cNvPr id="85" name="Grafik 3"/>
          <p:cNvPicPr/>
          <p:nvPr/>
        </p:nvPicPr>
        <p:blipFill>
          <a:blip r:embed="rId3"/>
          <a:stretch/>
        </p:blipFill>
        <p:spPr>
          <a:xfrm>
            <a:off x="1331640" y="-27360"/>
            <a:ext cx="7272360" cy="3178800"/>
          </a:xfrm>
          <a:prstGeom prst="rect">
            <a:avLst/>
          </a:prstGeom>
          <a:ln>
            <a:noFill/>
          </a:ln>
        </p:spPr>
      </p:pic>
      <p:sp>
        <p:nvSpPr>
          <p:cNvPr id="86" name="CustomShape 1"/>
          <p:cNvSpPr/>
          <p:nvPr/>
        </p:nvSpPr>
        <p:spPr>
          <a:xfrm rot="5400000">
            <a:off x="7539120" y="4077000"/>
            <a:ext cx="2433240" cy="416880"/>
          </a:xfrm>
          <a:prstGeom prst="rect">
            <a:avLst/>
          </a:prstGeom>
          <a:noFill/>
          <a:ln>
            <a:noFill/>
          </a:ln>
        </p:spPr>
        <p:style>
          <a:lnRef idx="0">
            <a:scrgbClr r="0" g="0" b="0"/>
          </a:lnRef>
          <a:fillRef idx="0">
            <a:scrgbClr r="0" g="0" b="0"/>
          </a:fillRef>
          <a:effectRef idx="0">
            <a:scrgbClr r="0" g="0" b="0"/>
          </a:effectRef>
          <a:fontRef idx="minor"/>
        </p:style>
        <p:txBody>
          <a:bodyPr>
            <a:normAutofit/>
          </a:bodyPr>
          <a:lstStyle/>
          <a:p>
            <a:pPr algn="ctr">
              <a:lnSpc>
                <a:spcPct val="100000"/>
              </a:lnSpc>
              <a:spcBef>
                <a:spcPts val="201"/>
              </a:spcBef>
            </a:pPr>
            <a:r>
              <a:rPr lang="de-AT" sz="1000" b="0" strike="noStrike" spc="-1">
                <a:solidFill>
                  <a:srgbClr val="000000"/>
                </a:solidFill>
                <a:latin typeface="Calibri"/>
              </a:rPr>
              <a:t> </a:t>
            </a:r>
            <a:r>
              <a:rPr lang="de-AT" sz="800" b="0" strike="noStrike" spc="-1">
                <a:solidFill>
                  <a:srgbClr val="000000"/>
                </a:solidFill>
                <a:latin typeface="Calibri"/>
              </a:rPr>
              <a:t>https://de.wikipedia.org/wiki/Rot-Wei%C3%9F-Rot-Buch#/media/File:Rot-Weiss-Rot-Buch_1946.jpg</a:t>
            </a:r>
            <a:endParaRPr lang="de-AT" sz="800" b="0" strike="noStrike" spc="-1">
              <a:latin typeface="Arial"/>
            </a:endParaRPr>
          </a:p>
        </p:txBody>
      </p:sp>
      <p:sp>
        <p:nvSpPr>
          <p:cNvPr id="87" name="CustomShape 2"/>
          <p:cNvSpPr/>
          <p:nvPr/>
        </p:nvSpPr>
        <p:spPr>
          <a:xfrm>
            <a:off x="107640" y="3518280"/>
            <a:ext cx="6141600" cy="3016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de-AT" sz="2400" b="0" strike="noStrike" spc="-1">
                <a:solidFill>
                  <a:srgbClr val="000000"/>
                </a:solidFill>
                <a:latin typeface="Calibri"/>
              </a:rPr>
              <a:t>„Österreich – Erstes Opfer des Nationalsozialismus“. </a:t>
            </a:r>
            <a:endParaRPr lang="de-AT" sz="2400" b="0" strike="noStrike" spc="-1">
              <a:latin typeface="Arial"/>
            </a:endParaRPr>
          </a:p>
          <a:p>
            <a:pPr>
              <a:lnSpc>
                <a:spcPct val="100000"/>
              </a:lnSpc>
            </a:pPr>
            <a:r>
              <a:rPr lang="de-AT" sz="2400" b="0" strike="noStrike" spc="-1">
                <a:solidFill>
                  <a:srgbClr val="000000"/>
                </a:solidFill>
                <a:latin typeface="Calibri"/>
              </a:rPr>
              <a:t>Im Gegensatz zu Deutschland finden in Österreich keine „Re-Education“-Maßnahmen statt. </a:t>
            </a:r>
            <a:endParaRPr lang="de-AT" sz="2400" b="0" strike="noStrike" spc="-1">
              <a:latin typeface="Arial"/>
            </a:endParaRPr>
          </a:p>
          <a:p>
            <a:pPr>
              <a:lnSpc>
                <a:spcPct val="100000"/>
              </a:lnSpc>
            </a:pPr>
            <a:r>
              <a:rPr lang="de-AT" sz="2400" b="0" strike="noStrike" spc="-1">
                <a:solidFill>
                  <a:srgbClr val="000000"/>
                </a:solidFill>
                <a:latin typeface="Calibri"/>
              </a:rPr>
              <a:t>Der Opfermythos fördert nach 1945 das Verständnis von politischer Bildung als traditioneller Staatsbürgerkunde. </a:t>
            </a:r>
            <a:endParaRPr lang="de-AT" sz="2400" b="0" strike="noStrike" spc="-1">
              <a:latin typeface="Arial"/>
            </a:endParaRPr>
          </a:p>
        </p:txBody>
      </p:sp>
      <p:sp>
        <p:nvSpPr>
          <p:cNvPr id="88" name="CustomShape 3"/>
          <p:cNvSpPr/>
          <p:nvPr/>
        </p:nvSpPr>
        <p:spPr>
          <a:xfrm rot="5400000">
            <a:off x="7618320" y="930240"/>
            <a:ext cx="2192040" cy="212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de-AT" sz="800" b="0" strike="noStrike" spc="-1">
                <a:solidFill>
                  <a:srgbClr val="000000"/>
                </a:solidFill>
                <a:latin typeface="Calibri"/>
              </a:rPr>
              <a:t>Heeresbild- und Filmstelle/MINICH</a:t>
            </a:r>
            <a:endParaRPr lang="de-AT" sz="800" b="0" strike="noStrike" spc="-1">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 name="Inhaltsplatzhalter 3"/>
          <p:cNvPicPr/>
          <p:nvPr/>
        </p:nvPicPr>
        <p:blipFill>
          <a:blip r:embed="rId2"/>
          <a:stretch/>
        </p:blipFill>
        <p:spPr>
          <a:xfrm>
            <a:off x="1403640" y="1196640"/>
            <a:ext cx="6012720" cy="3923640"/>
          </a:xfrm>
          <a:prstGeom prst="rect">
            <a:avLst/>
          </a:prstGeom>
          <a:ln>
            <a:noFill/>
          </a:ln>
        </p:spPr>
      </p:pic>
      <p:sp>
        <p:nvSpPr>
          <p:cNvPr id="169" name="CustomShape 1"/>
          <p:cNvSpPr/>
          <p:nvPr/>
        </p:nvSpPr>
        <p:spPr>
          <a:xfrm>
            <a:off x="899640" y="158040"/>
            <a:ext cx="7557120" cy="821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de-AT" sz="2400" b="0" strike="noStrike" spc="-1">
                <a:solidFill>
                  <a:srgbClr val="000000"/>
                </a:solidFill>
                <a:latin typeface="Calibri"/>
              </a:rPr>
              <a:t>1973 kommt es zur Gründung einer eigenen Abteilung für Politische Bildung im Unterrichtsministerium.</a:t>
            </a:r>
            <a:endParaRPr lang="de-AT" sz="2400" b="0" strike="noStrike" spc="-1">
              <a:latin typeface="Arial"/>
            </a:endParaRPr>
          </a:p>
        </p:txBody>
      </p:sp>
      <p:sp>
        <p:nvSpPr>
          <p:cNvPr id="170" name="CustomShape 2"/>
          <p:cNvSpPr/>
          <p:nvPr/>
        </p:nvSpPr>
        <p:spPr>
          <a:xfrm>
            <a:off x="539640" y="5373360"/>
            <a:ext cx="8494200" cy="1187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de-AT" sz="2400" b="0" strike="noStrike" spc="-1">
                <a:solidFill>
                  <a:srgbClr val="000000"/>
                </a:solidFill>
                <a:latin typeface="Calibri"/>
              </a:rPr>
              <a:t>1974 versucht das Unterrichtsministerium, politische Bildung in den 8. Klassen der AHS und der Berufsbildenden Höheren Schulen (BHS) als Pflichtfach einzuführen. Dieser Versuch scheitert.</a:t>
            </a:r>
            <a:endParaRPr lang="de-AT" sz="2400" b="0" strike="noStrike" spc="-1">
              <a:latin typeface="Arial"/>
            </a:endParaRPr>
          </a:p>
        </p:txBody>
      </p:sp>
      <p:pic>
        <p:nvPicPr>
          <p:cNvPr id="171" name="Picture 2"/>
          <p:cNvPicPr/>
          <p:nvPr/>
        </p:nvPicPr>
        <p:blipFill>
          <a:blip r:embed="rId3"/>
          <a:stretch/>
        </p:blipFill>
        <p:spPr>
          <a:xfrm>
            <a:off x="1237680" y="1126440"/>
            <a:ext cx="237600" cy="179820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 name="CustomShape 1"/>
          <p:cNvSpPr/>
          <p:nvPr/>
        </p:nvSpPr>
        <p:spPr>
          <a:xfrm>
            <a:off x="611640" y="4974120"/>
            <a:ext cx="8040600" cy="821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de-AT" sz="2400" b="0" strike="noStrike" spc="-1">
                <a:solidFill>
                  <a:srgbClr val="000000"/>
                </a:solidFill>
                <a:latin typeface="Calibri"/>
              </a:rPr>
              <a:t>In den Berufsschulen wird 1976 das Fach „Staatsbürgerkunde“ in „Politische Bildung“ umbenannt.</a:t>
            </a:r>
            <a:endParaRPr lang="de-AT" sz="2400" b="0" strike="noStrike" spc="-1">
              <a:latin typeface="Arial"/>
            </a:endParaRPr>
          </a:p>
        </p:txBody>
      </p:sp>
      <p:sp>
        <p:nvSpPr>
          <p:cNvPr id="173" name="CustomShape 2"/>
          <p:cNvSpPr/>
          <p:nvPr/>
        </p:nvSpPr>
        <p:spPr>
          <a:xfrm rot="5400000">
            <a:off x="7109280" y="967320"/>
            <a:ext cx="905760" cy="212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de-AT" sz="800" b="0" strike="noStrike" spc="-1">
                <a:solidFill>
                  <a:srgbClr val="000000"/>
                </a:solidFill>
                <a:latin typeface="Calibri"/>
              </a:rPr>
              <a:t>Trauner Verlag</a:t>
            </a:r>
            <a:endParaRPr lang="de-AT" sz="800" b="0" strike="noStrike" spc="-1">
              <a:latin typeface="Arial"/>
            </a:endParaRPr>
          </a:p>
        </p:txBody>
      </p:sp>
      <p:pic>
        <p:nvPicPr>
          <p:cNvPr id="174" name="Picture 2"/>
          <p:cNvPicPr/>
          <p:nvPr/>
        </p:nvPicPr>
        <p:blipFill>
          <a:blip r:embed="rId2"/>
          <a:stretch/>
        </p:blipFill>
        <p:spPr>
          <a:xfrm>
            <a:off x="4867200" y="671760"/>
            <a:ext cx="2608200" cy="3609000"/>
          </a:xfrm>
          <a:prstGeom prst="rect">
            <a:avLst/>
          </a:prstGeom>
          <a:ln>
            <a:noFill/>
          </a:ln>
        </p:spPr>
      </p:pic>
      <p:pic>
        <p:nvPicPr>
          <p:cNvPr id="175" name="Picture 3"/>
          <p:cNvPicPr/>
          <p:nvPr/>
        </p:nvPicPr>
        <p:blipFill>
          <a:blip r:embed="rId3"/>
          <a:stretch/>
        </p:blipFill>
        <p:spPr>
          <a:xfrm>
            <a:off x="1835640" y="718200"/>
            <a:ext cx="2316960" cy="3516120"/>
          </a:xfrm>
          <a:prstGeom prst="rect">
            <a:avLst/>
          </a:prstGeom>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 name="Picture 2"/>
          <p:cNvPicPr/>
          <p:nvPr/>
        </p:nvPicPr>
        <p:blipFill>
          <a:blip r:embed="rId2"/>
          <a:stretch/>
        </p:blipFill>
        <p:spPr>
          <a:xfrm>
            <a:off x="-9360" y="0"/>
            <a:ext cx="9162720" cy="6857640"/>
          </a:xfrm>
          <a:prstGeom prst="rect">
            <a:avLst/>
          </a:prstGeom>
          <a:ln>
            <a:noFill/>
          </a:ln>
        </p:spPr>
      </p:pic>
      <p:sp>
        <p:nvSpPr>
          <p:cNvPr id="177" name="CustomShape 1"/>
          <p:cNvSpPr/>
          <p:nvPr/>
        </p:nvSpPr>
        <p:spPr>
          <a:xfrm>
            <a:off x="338040" y="260640"/>
            <a:ext cx="8482320" cy="15534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just">
              <a:lnSpc>
                <a:spcPct val="100000"/>
              </a:lnSpc>
            </a:pPr>
            <a:r>
              <a:rPr lang="de-AT" sz="2400" b="0" strike="noStrike" spc="-1">
                <a:solidFill>
                  <a:srgbClr val="000000"/>
                </a:solidFill>
                <a:latin typeface="Calibri"/>
              </a:rPr>
              <a:t>1977 wird die </a:t>
            </a:r>
            <a:r>
              <a:rPr lang="de-AT" sz="2400" b="1" strike="noStrike" spc="-1">
                <a:solidFill>
                  <a:srgbClr val="000000"/>
                </a:solidFill>
                <a:latin typeface="Calibri"/>
              </a:rPr>
              <a:t>Österreichische Gesellschaft für Politische Bildung </a:t>
            </a:r>
            <a:r>
              <a:rPr lang="de-AT" sz="2400" b="0" strike="noStrike" spc="-1">
                <a:solidFill>
                  <a:srgbClr val="000000"/>
                </a:solidFill>
                <a:latin typeface="Calibri"/>
              </a:rPr>
              <a:t>gegründet. Die </a:t>
            </a:r>
            <a:r>
              <a:rPr lang="de-AT" sz="2400" b="1" strike="noStrike" spc="-1">
                <a:solidFill>
                  <a:srgbClr val="000000"/>
                </a:solidFill>
                <a:latin typeface="Calibri"/>
              </a:rPr>
              <a:t>ÖGPB</a:t>
            </a:r>
            <a:r>
              <a:rPr lang="de-AT" sz="2400" b="0" strike="noStrike" spc="-1">
                <a:solidFill>
                  <a:srgbClr val="000000"/>
                </a:solidFill>
                <a:latin typeface="Calibri"/>
              </a:rPr>
              <a:t> fungiert im burgenländischen Mattersburg als Trägerverein für das 1978 ins Leben gerufene „Österreichische Institut für Politische Bildung (ÖIPB)“.</a:t>
            </a:r>
            <a:endParaRPr lang="de-AT" sz="2400" b="0" strike="noStrike" spc="-1">
              <a:latin typeface="Arial"/>
            </a:endParaRPr>
          </a:p>
        </p:txBody>
      </p:sp>
      <p:sp>
        <p:nvSpPr>
          <p:cNvPr id="178" name="CustomShape 2"/>
          <p:cNvSpPr/>
          <p:nvPr/>
        </p:nvSpPr>
        <p:spPr>
          <a:xfrm rot="16200000">
            <a:off x="373680" y="2820600"/>
            <a:ext cx="1983600" cy="211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de-AT" sz="800" b="0" strike="noStrike" spc="-1">
                <a:solidFill>
                  <a:srgbClr val="000000"/>
                </a:solidFill>
                <a:latin typeface="Calibri"/>
              </a:rPr>
              <a:t>VGA/AZ-Fotoarchiv: E18-1228 | www.vga.at</a:t>
            </a:r>
            <a:endParaRPr lang="de-AT" sz="800" b="0" strike="noStrike" spc="-1">
              <a:latin typeface="Arial"/>
            </a:endParaRPr>
          </a:p>
        </p:txBody>
      </p:sp>
      <p:pic>
        <p:nvPicPr>
          <p:cNvPr id="179" name="Grafik 2"/>
          <p:cNvPicPr/>
          <p:nvPr/>
        </p:nvPicPr>
        <p:blipFill>
          <a:blip r:embed="rId3"/>
          <a:stretch/>
        </p:blipFill>
        <p:spPr>
          <a:xfrm>
            <a:off x="1473840" y="1989000"/>
            <a:ext cx="6438600" cy="4546080"/>
          </a:xfrm>
          <a:prstGeom prst="rect">
            <a:avLst/>
          </a:prstGeom>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 name="Picture 2"/>
          <p:cNvPicPr/>
          <p:nvPr/>
        </p:nvPicPr>
        <p:blipFill>
          <a:blip r:embed="rId2"/>
          <a:stretch/>
        </p:blipFill>
        <p:spPr>
          <a:xfrm>
            <a:off x="-9360" y="0"/>
            <a:ext cx="9162720" cy="6857640"/>
          </a:xfrm>
          <a:prstGeom prst="rect">
            <a:avLst/>
          </a:prstGeom>
          <a:ln>
            <a:noFill/>
          </a:ln>
        </p:spPr>
      </p:pic>
      <p:pic>
        <p:nvPicPr>
          <p:cNvPr id="181" name="Picture 2"/>
          <p:cNvPicPr/>
          <p:nvPr/>
        </p:nvPicPr>
        <p:blipFill>
          <a:blip r:embed="rId3"/>
          <a:stretch/>
        </p:blipFill>
        <p:spPr>
          <a:xfrm>
            <a:off x="611640" y="634680"/>
            <a:ext cx="7920360" cy="5458320"/>
          </a:xfrm>
          <a:prstGeom prst="rect">
            <a:avLst/>
          </a:prstGeom>
          <a:ln>
            <a:noFill/>
          </a:ln>
        </p:spPr>
      </p:pic>
      <p:sp>
        <p:nvSpPr>
          <p:cNvPr id="182" name="CustomShape 1"/>
          <p:cNvSpPr/>
          <p:nvPr/>
        </p:nvSpPr>
        <p:spPr>
          <a:xfrm rot="16200000">
            <a:off x="249840" y="622800"/>
            <a:ext cx="503640" cy="212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de-AT" sz="800" b="0" strike="noStrike" spc="-1">
                <a:solidFill>
                  <a:srgbClr val="000000"/>
                </a:solidFill>
                <a:latin typeface="Calibri"/>
              </a:rPr>
              <a:t>ÖGPB</a:t>
            </a:r>
            <a:endParaRPr lang="de-AT" sz="800" b="0" strike="noStrike" spc="-1">
              <a:latin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 name="Picture 2"/>
          <p:cNvPicPr/>
          <p:nvPr/>
        </p:nvPicPr>
        <p:blipFill>
          <a:blip r:embed="rId2"/>
          <a:stretch/>
        </p:blipFill>
        <p:spPr>
          <a:xfrm>
            <a:off x="-9360" y="0"/>
            <a:ext cx="9162720" cy="6857640"/>
          </a:xfrm>
          <a:prstGeom prst="rect">
            <a:avLst/>
          </a:prstGeom>
          <a:ln>
            <a:noFill/>
          </a:ln>
        </p:spPr>
      </p:pic>
      <p:pic>
        <p:nvPicPr>
          <p:cNvPr id="184" name="Picture 2"/>
          <p:cNvPicPr/>
          <p:nvPr/>
        </p:nvPicPr>
        <p:blipFill>
          <a:blip r:embed="rId3"/>
          <a:stretch/>
        </p:blipFill>
        <p:spPr>
          <a:xfrm>
            <a:off x="2195640" y="0"/>
            <a:ext cx="4808880" cy="6857640"/>
          </a:xfrm>
          <a:prstGeom prst="rect">
            <a:avLst/>
          </a:prstGeom>
          <a:ln>
            <a:noFill/>
          </a:ln>
        </p:spPr>
      </p:pic>
      <p:sp>
        <p:nvSpPr>
          <p:cNvPr id="185" name="CustomShape 1"/>
          <p:cNvSpPr/>
          <p:nvPr/>
        </p:nvSpPr>
        <p:spPr>
          <a:xfrm rot="16200000">
            <a:off x="633600" y="1151640"/>
            <a:ext cx="2780640" cy="333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de-AT" sz="800" b="0" strike="noStrike" spc="-1">
                <a:solidFill>
                  <a:srgbClr val="000000"/>
                </a:solidFill>
                <a:latin typeface="Calibri"/>
              </a:rPr>
              <a:t>Gerhard Baumgartner (2007): „Wagnis Demokratie – 30 Jahre Österreichische Gesellschaft für Politische Bildung“, S.14</a:t>
            </a:r>
            <a:endParaRPr lang="de-AT" sz="800" b="0" strike="noStrike" spc="-1">
              <a:latin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 name="Inhaltsplatzhalter 3"/>
          <p:cNvPicPr/>
          <p:nvPr/>
        </p:nvPicPr>
        <p:blipFill>
          <a:blip r:embed="rId2"/>
          <a:stretch/>
        </p:blipFill>
        <p:spPr>
          <a:xfrm>
            <a:off x="899640" y="140760"/>
            <a:ext cx="7416360" cy="4944240"/>
          </a:xfrm>
          <a:prstGeom prst="rect">
            <a:avLst/>
          </a:prstGeom>
          <a:ln>
            <a:noFill/>
          </a:ln>
        </p:spPr>
      </p:pic>
      <p:sp>
        <p:nvSpPr>
          <p:cNvPr id="187" name="CustomShape 1"/>
          <p:cNvSpPr/>
          <p:nvPr/>
        </p:nvSpPr>
        <p:spPr>
          <a:xfrm>
            <a:off x="1331640" y="5171760"/>
            <a:ext cx="6696360" cy="15534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de-AT" sz="2400" b="0" strike="noStrike" spc="-1">
                <a:solidFill>
                  <a:srgbClr val="000000"/>
                </a:solidFill>
                <a:latin typeface="Calibri"/>
              </a:rPr>
              <a:t>Unterrichtsminister Fred Sinowatz unterzeichnet im </a:t>
            </a:r>
            <a:endParaRPr lang="de-AT" sz="2400" b="0" strike="noStrike" spc="-1">
              <a:latin typeface="Arial"/>
            </a:endParaRPr>
          </a:p>
          <a:p>
            <a:pPr>
              <a:lnSpc>
                <a:spcPct val="100000"/>
              </a:lnSpc>
            </a:pPr>
            <a:r>
              <a:rPr lang="de-AT" sz="2400" b="0" strike="noStrike" spc="-1">
                <a:solidFill>
                  <a:srgbClr val="000000"/>
                </a:solidFill>
                <a:latin typeface="Calibri"/>
              </a:rPr>
              <a:t>April 1978 den „Grundsatzerlass Politische Bildung in den Schulen“. Politische Bildung gilt ab diesem Zeitpunkt als Unterrichtsprinzip für alle Schulfächer.</a:t>
            </a:r>
            <a:endParaRPr lang="de-AT" sz="2400" b="0" strike="noStrike" spc="-1">
              <a:latin typeface="Arial"/>
            </a:endParaRPr>
          </a:p>
        </p:txBody>
      </p:sp>
      <p:pic>
        <p:nvPicPr>
          <p:cNvPr id="188" name="Picture 2"/>
          <p:cNvPicPr/>
          <p:nvPr/>
        </p:nvPicPr>
        <p:blipFill>
          <a:blip r:embed="rId3"/>
          <a:stretch/>
        </p:blipFill>
        <p:spPr>
          <a:xfrm>
            <a:off x="727200" y="118080"/>
            <a:ext cx="237600" cy="1798200"/>
          </a:xfrm>
          <a:prstGeom prst="rect">
            <a:avLst/>
          </a:prstGeom>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 name="CustomShape 1"/>
          <p:cNvSpPr/>
          <p:nvPr/>
        </p:nvSpPr>
        <p:spPr>
          <a:xfrm>
            <a:off x="2051640" y="5716800"/>
            <a:ext cx="5760360" cy="821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de-AT" sz="2400" b="0" strike="noStrike" spc="-1">
                <a:solidFill>
                  <a:srgbClr val="000000"/>
                </a:solidFill>
                <a:latin typeface="Calibri"/>
              </a:rPr>
              <a:t>1984/85 institutionalisiert sich der Universitätslehrgang Politische Bildung.</a:t>
            </a:r>
            <a:endParaRPr lang="de-AT" sz="2400" b="0" strike="noStrike" spc="-1">
              <a:latin typeface="Arial"/>
            </a:endParaRPr>
          </a:p>
        </p:txBody>
      </p:sp>
      <p:pic>
        <p:nvPicPr>
          <p:cNvPr id="190" name="Grafik 3"/>
          <p:cNvPicPr/>
          <p:nvPr/>
        </p:nvPicPr>
        <p:blipFill>
          <a:blip r:embed="rId2"/>
          <a:stretch/>
        </p:blipFill>
        <p:spPr>
          <a:xfrm>
            <a:off x="2771640" y="188640"/>
            <a:ext cx="3600000" cy="5400360"/>
          </a:xfrm>
          <a:prstGeom prst="rect">
            <a:avLst/>
          </a:prstGeom>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 name="Inhaltsplatzhalter 3"/>
          <p:cNvPicPr/>
          <p:nvPr/>
        </p:nvPicPr>
        <p:blipFill>
          <a:blip r:embed="rId2"/>
          <a:stretch/>
        </p:blipFill>
        <p:spPr>
          <a:xfrm>
            <a:off x="4428000" y="3885840"/>
            <a:ext cx="4248000" cy="2090880"/>
          </a:xfrm>
          <a:prstGeom prst="rect">
            <a:avLst/>
          </a:prstGeom>
          <a:ln>
            <a:noFill/>
          </a:ln>
        </p:spPr>
      </p:pic>
      <p:pic>
        <p:nvPicPr>
          <p:cNvPr id="192" name="Grafik 4"/>
          <p:cNvPicPr/>
          <p:nvPr/>
        </p:nvPicPr>
        <p:blipFill>
          <a:blip r:embed="rId3"/>
          <a:stretch/>
        </p:blipFill>
        <p:spPr>
          <a:xfrm>
            <a:off x="395640" y="692640"/>
            <a:ext cx="3691080" cy="5284080"/>
          </a:xfrm>
          <a:prstGeom prst="rect">
            <a:avLst/>
          </a:prstGeom>
          <a:ln>
            <a:noFill/>
          </a:ln>
        </p:spPr>
      </p:pic>
      <p:sp>
        <p:nvSpPr>
          <p:cNvPr id="193" name="CustomShape 1"/>
          <p:cNvSpPr/>
          <p:nvPr/>
        </p:nvSpPr>
        <p:spPr>
          <a:xfrm>
            <a:off x="4338360" y="1556640"/>
            <a:ext cx="4805280" cy="19191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de-AT" sz="2400" b="0" strike="noStrike" spc="-1" dirty="0">
                <a:solidFill>
                  <a:srgbClr val="000000"/>
                </a:solidFill>
                <a:latin typeface="Calibri"/>
              </a:rPr>
              <a:t>1987 wird das Dialogforum der Stadt Wien, die „Wiener Vorlesungen“, </a:t>
            </a:r>
            <a:endParaRPr lang="de-AT" sz="2400" b="0" strike="noStrike" spc="-1" dirty="0">
              <a:latin typeface="Arial"/>
            </a:endParaRPr>
          </a:p>
          <a:p>
            <a:pPr>
              <a:lnSpc>
                <a:spcPct val="100000"/>
              </a:lnSpc>
            </a:pPr>
            <a:r>
              <a:rPr lang="de-AT" sz="2400" b="0" strike="noStrike" spc="-1" dirty="0">
                <a:solidFill>
                  <a:srgbClr val="000000"/>
                </a:solidFill>
                <a:latin typeface="Calibri"/>
              </a:rPr>
              <a:t>als kommunale Erwachsenenbildungsinitiative geschaffen.</a:t>
            </a:r>
            <a:endParaRPr lang="de-AT" sz="2400" b="0" strike="noStrike" spc="-1" dirty="0">
              <a:latin typeface="Arial"/>
            </a:endParaRPr>
          </a:p>
        </p:txBody>
      </p:sp>
      <p:sp>
        <p:nvSpPr>
          <p:cNvPr id="194" name="CustomShape 2"/>
          <p:cNvSpPr/>
          <p:nvPr/>
        </p:nvSpPr>
        <p:spPr>
          <a:xfrm rot="16200000">
            <a:off x="-974160" y="1774800"/>
            <a:ext cx="2520000" cy="212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de-AT" sz="800" b="0" strike="noStrike" spc="-1">
                <a:solidFill>
                  <a:srgbClr val="000000"/>
                </a:solidFill>
                <a:latin typeface="Calibri"/>
              </a:rPr>
              <a:t>Wienbibliothek im Rathaus, Plakatsammlung, P-217936</a:t>
            </a:r>
            <a:endParaRPr lang="de-AT" sz="800" b="0" strike="noStrike" spc="-1">
              <a:latin typeface="Arial"/>
            </a:endParaRPr>
          </a:p>
        </p:txBody>
      </p:sp>
      <p:sp>
        <p:nvSpPr>
          <p:cNvPr id="195" name="CustomShape 3"/>
          <p:cNvSpPr/>
          <p:nvPr/>
        </p:nvSpPr>
        <p:spPr>
          <a:xfrm rot="5400000">
            <a:off x="8456160" y="4072800"/>
            <a:ext cx="660960" cy="211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de-AT" sz="800" b="0" strike="noStrike" spc="-1" dirty="0">
                <a:solidFill>
                  <a:srgbClr val="000000"/>
                </a:solidFill>
                <a:latin typeface="Calibri"/>
              </a:rPr>
              <a:t>Wien Geschichte Wiki</a:t>
            </a:r>
            <a:endParaRPr lang="de-AT" sz="800" b="0" strike="noStrike" spc="-1" dirty="0">
              <a:latin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 name="Inhaltsplatzhalter 3"/>
          <p:cNvPicPr/>
          <p:nvPr/>
        </p:nvPicPr>
        <p:blipFill>
          <a:blip r:embed="rId2"/>
          <a:stretch/>
        </p:blipFill>
        <p:spPr>
          <a:xfrm>
            <a:off x="5436000" y="116640"/>
            <a:ext cx="3060360" cy="4333320"/>
          </a:xfrm>
          <a:prstGeom prst="rect">
            <a:avLst/>
          </a:prstGeom>
          <a:ln>
            <a:noFill/>
          </a:ln>
        </p:spPr>
      </p:pic>
      <p:pic>
        <p:nvPicPr>
          <p:cNvPr id="197" name="Grafik 2"/>
          <p:cNvPicPr/>
          <p:nvPr/>
        </p:nvPicPr>
        <p:blipFill>
          <a:blip r:embed="rId3"/>
          <a:stretch/>
        </p:blipFill>
        <p:spPr>
          <a:xfrm>
            <a:off x="340560" y="116640"/>
            <a:ext cx="4807080" cy="3266640"/>
          </a:xfrm>
          <a:prstGeom prst="rect">
            <a:avLst/>
          </a:prstGeom>
          <a:ln>
            <a:noFill/>
          </a:ln>
        </p:spPr>
      </p:pic>
      <p:sp>
        <p:nvSpPr>
          <p:cNvPr id="198" name="CustomShape 1"/>
          <p:cNvSpPr/>
          <p:nvPr/>
        </p:nvSpPr>
        <p:spPr>
          <a:xfrm>
            <a:off x="4791960" y="4671720"/>
            <a:ext cx="4320000" cy="19191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de-AT" sz="2400" b="0" strike="noStrike" spc="-1">
                <a:solidFill>
                  <a:srgbClr val="000000"/>
                </a:solidFill>
                <a:latin typeface="Calibri"/>
              </a:rPr>
              <a:t>Ab den 1990er-Jahren entstehen einzelne Initiativen zur Stärkung politischer Bildung an Schulen und zur Professionalisierung der Erwachsenenbildung. </a:t>
            </a:r>
            <a:endParaRPr lang="de-AT" sz="2400" b="0" strike="noStrike" spc="-1">
              <a:latin typeface="Arial"/>
            </a:endParaRPr>
          </a:p>
        </p:txBody>
      </p:sp>
      <p:sp>
        <p:nvSpPr>
          <p:cNvPr id="199" name="CustomShape 2"/>
          <p:cNvSpPr/>
          <p:nvPr/>
        </p:nvSpPr>
        <p:spPr>
          <a:xfrm rot="5400000">
            <a:off x="8111520" y="440280"/>
            <a:ext cx="988560" cy="21204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de-AT" sz="800" b="0" strike="noStrike" spc="-1">
                <a:solidFill>
                  <a:srgbClr val="000000"/>
                </a:solidFill>
                <a:latin typeface="Calibri"/>
              </a:rPr>
              <a:t>ÖNB: PLA16382654</a:t>
            </a:r>
            <a:endParaRPr lang="de-AT" sz="800" b="0" strike="noStrike" spc="-1">
              <a:latin typeface="Arial"/>
            </a:endParaRPr>
          </a:p>
        </p:txBody>
      </p:sp>
      <p:sp>
        <p:nvSpPr>
          <p:cNvPr id="200" name="CustomShape 3"/>
          <p:cNvSpPr/>
          <p:nvPr/>
        </p:nvSpPr>
        <p:spPr>
          <a:xfrm rot="16200000">
            <a:off x="-1532880" y="1564200"/>
            <a:ext cx="3510720" cy="212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de-AT" sz="800" b="0" strike="noStrike" spc="-1">
                <a:solidFill>
                  <a:srgbClr val="000000"/>
                </a:solidFill>
                <a:latin typeface="Calibri"/>
              </a:rPr>
              <a:t>https://www.parlament.gv.at/SERV/KJ/DEMWERK/DEMOKRATIEWERKSTATT/</a:t>
            </a:r>
            <a:endParaRPr lang="de-AT" sz="800" b="0" strike="noStrike" spc="-1">
              <a:latin typeface="Arial"/>
            </a:endParaRPr>
          </a:p>
        </p:txBody>
      </p:sp>
      <p:pic>
        <p:nvPicPr>
          <p:cNvPr id="201" name="Grafik 1"/>
          <p:cNvPicPr/>
          <p:nvPr/>
        </p:nvPicPr>
        <p:blipFill>
          <a:blip r:embed="rId4"/>
          <a:stretch/>
        </p:blipFill>
        <p:spPr>
          <a:xfrm>
            <a:off x="323640" y="3555720"/>
            <a:ext cx="4320000" cy="3054600"/>
          </a:xfrm>
          <a:prstGeom prst="rect">
            <a:avLst/>
          </a:prstGeom>
          <a:ln>
            <a:noFill/>
          </a:ln>
        </p:spPr>
      </p:pic>
      <p:sp>
        <p:nvSpPr>
          <p:cNvPr id="202" name="CustomShape 4"/>
          <p:cNvSpPr/>
          <p:nvPr/>
        </p:nvSpPr>
        <p:spPr>
          <a:xfrm rot="16200000">
            <a:off x="-456480" y="3948480"/>
            <a:ext cx="1341000" cy="212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de-AT" sz="800" b="0" strike="noStrike" spc="-1">
                <a:solidFill>
                  <a:srgbClr val="000000"/>
                </a:solidFill>
                <a:latin typeface="Calibri"/>
              </a:rPr>
              <a:t>Demokratiezentrum Wien</a:t>
            </a:r>
            <a:endParaRPr lang="de-AT" sz="800" b="0" strike="noStrike" spc="-1">
              <a:latin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 name="TextShape 1"/>
          <p:cNvSpPr txBox="1"/>
          <p:nvPr/>
        </p:nvSpPr>
        <p:spPr>
          <a:xfrm>
            <a:off x="755640" y="5445360"/>
            <a:ext cx="7704360" cy="1151640"/>
          </a:xfrm>
          <a:prstGeom prst="rect">
            <a:avLst/>
          </a:prstGeom>
          <a:noFill/>
          <a:ln>
            <a:noFill/>
          </a:ln>
        </p:spPr>
        <p:txBody>
          <a:bodyPr>
            <a:normAutofit/>
          </a:bodyPr>
          <a:lstStyle/>
          <a:p>
            <a:pPr>
              <a:lnSpc>
                <a:spcPct val="100000"/>
              </a:lnSpc>
              <a:spcBef>
                <a:spcPts val="479"/>
              </a:spcBef>
            </a:pPr>
            <a:r>
              <a:rPr lang="de-DE" sz="2400" b="0" strike="noStrike" spc="-1">
                <a:solidFill>
                  <a:srgbClr val="000000"/>
                </a:solidFill>
                <a:latin typeface="Calibri"/>
              </a:rPr>
              <a:t>Im selben Zeitraum entstehen auch vermehrt Initiativen der politischen Bildung in Vereinen und Selbstorganisationen.</a:t>
            </a:r>
          </a:p>
        </p:txBody>
      </p:sp>
      <p:pic>
        <p:nvPicPr>
          <p:cNvPr id="204" name="Grafik 3"/>
          <p:cNvPicPr/>
          <p:nvPr/>
        </p:nvPicPr>
        <p:blipFill>
          <a:blip r:embed="rId2"/>
          <a:stretch/>
        </p:blipFill>
        <p:spPr>
          <a:xfrm>
            <a:off x="1006200" y="306360"/>
            <a:ext cx="6948000" cy="4850280"/>
          </a:xfrm>
          <a:prstGeom prst="rect">
            <a:avLst/>
          </a:prstGeom>
          <a:ln>
            <a:noFill/>
          </a:ln>
        </p:spPr>
      </p:pic>
      <p:sp>
        <p:nvSpPr>
          <p:cNvPr id="205" name="CustomShape 2"/>
          <p:cNvSpPr/>
          <p:nvPr/>
        </p:nvSpPr>
        <p:spPr>
          <a:xfrm rot="16200000">
            <a:off x="704520" y="370800"/>
            <a:ext cx="431640" cy="212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de-AT" sz="800" b="0" strike="noStrike" spc="-1">
                <a:solidFill>
                  <a:srgbClr val="000000"/>
                </a:solidFill>
                <a:latin typeface="Calibri"/>
              </a:rPr>
              <a:t>ÖGPB</a:t>
            </a:r>
            <a:endParaRPr lang="de-AT" sz="800" b="0" strike="noStrike" spc="-1">
              <a:latin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TextShape 1"/>
          <p:cNvSpPr txBox="1"/>
          <p:nvPr/>
        </p:nvSpPr>
        <p:spPr>
          <a:xfrm rot="5400000">
            <a:off x="4092480" y="380520"/>
            <a:ext cx="1713600" cy="321840"/>
          </a:xfrm>
          <a:prstGeom prst="rect">
            <a:avLst/>
          </a:prstGeom>
          <a:noFill/>
          <a:ln>
            <a:noFill/>
          </a:ln>
        </p:spPr>
        <p:txBody>
          <a:bodyPr anchor="ctr">
            <a:normAutofit/>
          </a:bodyPr>
          <a:lstStyle/>
          <a:p>
            <a:pPr algn="ctr">
              <a:lnSpc>
                <a:spcPct val="100000"/>
              </a:lnSpc>
            </a:pPr>
            <a:r>
              <a:rPr lang="de-DE" sz="800" b="0" strike="noStrike" spc="-1">
                <a:solidFill>
                  <a:srgbClr val="000000"/>
                </a:solidFill>
                <a:latin typeface="Calibri"/>
              </a:rPr>
              <a:t>ÖNB: PLA16340278</a:t>
            </a:r>
          </a:p>
        </p:txBody>
      </p:sp>
      <p:pic>
        <p:nvPicPr>
          <p:cNvPr id="90" name="Inhaltsplatzhalter 3"/>
          <p:cNvPicPr/>
          <p:nvPr/>
        </p:nvPicPr>
        <p:blipFill>
          <a:blip r:embed="rId2"/>
          <a:stretch/>
        </p:blipFill>
        <p:spPr>
          <a:xfrm>
            <a:off x="-19080" y="0"/>
            <a:ext cx="4853880" cy="6885000"/>
          </a:xfrm>
          <a:prstGeom prst="rect">
            <a:avLst/>
          </a:prstGeom>
          <a:ln>
            <a:noFill/>
          </a:ln>
        </p:spPr>
      </p:pic>
      <p:sp>
        <p:nvSpPr>
          <p:cNvPr id="91" name="CustomShape 2"/>
          <p:cNvSpPr/>
          <p:nvPr/>
        </p:nvSpPr>
        <p:spPr>
          <a:xfrm>
            <a:off x="4980960" y="1917000"/>
            <a:ext cx="3816000" cy="2284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de-AT" sz="2400" b="0" strike="noStrike" spc="-1">
                <a:solidFill>
                  <a:srgbClr val="000000"/>
                </a:solidFill>
                <a:latin typeface="Calibri"/>
              </a:rPr>
              <a:t>1946 wird das Institut für Wissenschaft und Kunst (IWK) als eine der ersten Erwachsenenbildungs-</a:t>
            </a:r>
            <a:endParaRPr lang="de-AT" sz="2400" b="0" strike="noStrike" spc="-1">
              <a:latin typeface="Arial"/>
            </a:endParaRPr>
          </a:p>
          <a:p>
            <a:pPr>
              <a:lnSpc>
                <a:spcPct val="100000"/>
              </a:lnSpc>
            </a:pPr>
            <a:r>
              <a:rPr lang="de-AT" sz="2400" b="0" strike="noStrike" spc="-1">
                <a:solidFill>
                  <a:srgbClr val="000000"/>
                </a:solidFill>
                <a:latin typeface="Calibri"/>
              </a:rPr>
              <a:t>einrichtungen der Nachkriegszeit gegründet.</a:t>
            </a:r>
            <a:endParaRPr lang="de-AT" sz="2400" b="0" strike="noStrike" spc="-1">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 name="Picture 2"/>
          <p:cNvPicPr/>
          <p:nvPr/>
        </p:nvPicPr>
        <p:blipFill>
          <a:blip r:embed="rId2"/>
          <a:stretch/>
        </p:blipFill>
        <p:spPr>
          <a:xfrm>
            <a:off x="-9360" y="0"/>
            <a:ext cx="9162720" cy="6857640"/>
          </a:xfrm>
          <a:prstGeom prst="rect">
            <a:avLst/>
          </a:prstGeom>
          <a:ln>
            <a:noFill/>
          </a:ln>
        </p:spPr>
      </p:pic>
      <p:sp>
        <p:nvSpPr>
          <p:cNvPr id="207" name="CustomShape 1"/>
          <p:cNvSpPr/>
          <p:nvPr/>
        </p:nvSpPr>
        <p:spPr>
          <a:xfrm>
            <a:off x="2555640" y="5766480"/>
            <a:ext cx="4536000" cy="821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de-AT" sz="2400" b="0" strike="noStrike" spc="-1">
                <a:solidFill>
                  <a:srgbClr val="000000"/>
                </a:solidFill>
                <a:latin typeface="Calibri"/>
              </a:rPr>
              <a:t>1991 wird das ÖIPB geschlossen und die </a:t>
            </a:r>
            <a:r>
              <a:rPr lang="de-AT" sz="2400" b="1" strike="noStrike" spc="-1">
                <a:solidFill>
                  <a:srgbClr val="000000"/>
                </a:solidFill>
                <a:latin typeface="Calibri"/>
              </a:rPr>
              <a:t>ÖGPB</a:t>
            </a:r>
            <a:r>
              <a:rPr lang="de-AT" sz="2400" b="0" strike="noStrike" spc="-1">
                <a:solidFill>
                  <a:srgbClr val="000000"/>
                </a:solidFill>
                <a:latin typeface="Calibri"/>
              </a:rPr>
              <a:t> stellt sich neu auf. </a:t>
            </a:r>
            <a:endParaRPr lang="de-AT" sz="2400" b="0" strike="noStrike" spc="-1">
              <a:latin typeface="Arial"/>
            </a:endParaRPr>
          </a:p>
        </p:txBody>
      </p:sp>
      <p:pic>
        <p:nvPicPr>
          <p:cNvPr id="208" name="Grafik 4"/>
          <p:cNvPicPr/>
          <p:nvPr/>
        </p:nvPicPr>
        <p:blipFill>
          <a:blip r:embed="rId3"/>
          <a:stretch/>
        </p:blipFill>
        <p:spPr>
          <a:xfrm>
            <a:off x="1187640" y="0"/>
            <a:ext cx="6986160" cy="5589000"/>
          </a:xfrm>
          <a:prstGeom prst="rect">
            <a:avLst/>
          </a:prstGeom>
          <a:ln>
            <a:noFill/>
          </a:ln>
        </p:spPr>
      </p:pic>
      <p:sp>
        <p:nvSpPr>
          <p:cNvPr id="209" name="CustomShape 2"/>
          <p:cNvSpPr/>
          <p:nvPr/>
        </p:nvSpPr>
        <p:spPr>
          <a:xfrm rot="16200000">
            <a:off x="790560" y="10800"/>
            <a:ext cx="575640" cy="212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de-AT" sz="800" b="0" strike="noStrike" spc="-1">
                <a:solidFill>
                  <a:srgbClr val="000000"/>
                </a:solidFill>
                <a:latin typeface="Calibri"/>
              </a:rPr>
              <a:t>ÖGPB</a:t>
            </a:r>
            <a:endParaRPr lang="de-AT" sz="800" b="0" strike="noStrike" spc="-1">
              <a:latin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 name="Picture 2"/>
          <p:cNvPicPr/>
          <p:nvPr/>
        </p:nvPicPr>
        <p:blipFill>
          <a:blip r:embed="rId2"/>
          <a:stretch/>
        </p:blipFill>
        <p:spPr>
          <a:xfrm>
            <a:off x="-9360" y="0"/>
            <a:ext cx="9162720" cy="6857640"/>
          </a:xfrm>
          <a:prstGeom prst="rect">
            <a:avLst/>
          </a:prstGeom>
          <a:ln>
            <a:noFill/>
          </a:ln>
        </p:spPr>
      </p:pic>
      <p:sp>
        <p:nvSpPr>
          <p:cNvPr id="211" name="CustomShape 1"/>
          <p:cNvSpPr/>
          <p:nvPr/>
        </p:nvSpPr>
        <p:spPr>
          <a:xfrm>
            <a:off x="2555640" y="5805360"/>
            <a:ext cx="4536000" cy="821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de-AT" sz="2400" b="0" strike="noStrike" spc="-1">
                <a:solidFill>
                  <a:srgbClr val="000000"/>
                </a:solidFill>
                <a:latin typeface="Calibri"/>
              </a:rPr>
              <a:t>Das </a:t>
            </a:r>
            <a:r>
              <a:rPr lang="de-AT" sz="2400" b="1" strike="noStrike" spc="-1">
                <a:solidFill>
                  <a:srgbClr val="000000"/>
                </a:solidFill>
                <a:latin typeface="Calibri"/>
              </a:rPr>
              <a:t>ÖGPB</a:t>
            </a:r>
            <a:r>
              <a:rPr lang="de-AT" sz="2400" b="0" strike="noStrike" spc="-1">
                <a:solidFill>
                  <a:srgbClr val="000000"/>
                </a:solidFill>
                <a:latin typeface="Calibri"/>
              </a:rPr>
              <a:t>-Büro ist von nun an in Wien. </a:t>
            </a:r>
            <a:endParaRPr lang="de-AT" sz="2400" b="0" strike="noStrike" spc="-1">
              <a:latin typeface="Arial"/>
            </a:endParaRPr>
          </a:p>
        </p:txBody>
      </p:sp>
      <p:pic>
        <p:nvPicPr>
          <p:cNvPr id="212" name="Grafik 4"/>
          <p:cNvPicPr/>
          <p:nvPr/>
        </p:nvPicPr>
        <p:blipFill>
          <a:blip r:embed="rId3"/>
          <a:stretch/>
        </p:blipFill>
        <p:spPr>
          <a:xfrm>
            <a:off x="2732760" y="144000"/>
            <a:ext cx="3677760" cy="5517000"/>
          </a:xfrm>
          <a:prstGeom prst="rect">
            <a:avLst/>
          </a:prstGeom>
          <a:ln>
            <a:noFill/>
          </a:ln>
        </p:spPr>
      </p:pic>
      <p:sp>
        <p:nvSpPr>
          <p:cNvPr id="213" name="CustomShape 2"/>
          <p:cNvSpPr/>
          <p:nvPr/>
        </p:nvSpPr>
        <p:spPr>
          <a:xfrm rot="16200000">
            <a:off x="2429280" y="154800"/>
            <a:ext cx="431640" cy="212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de-AT" sz="800" b="0" strike="noStrike" spc="-1">
                <a:solidFill>
                  <a:srgbClr val="000000"/>
                </a:solidFill>
                <a:latin typeface="Calibri"/>
              </a:rPr>
              <a:t>ÖGPB</a:t>
            </a:r>
            <a:endParaRPr lang="de-AT" sz="800" b="0" strike="noStrike" spc="-1">
              <a:latin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 name="Picture 2"/>
          <p:cNvPicPr/>
          <p:nvPr/>
        </p:nvPicPr>
        <p:blipFill>
          <a:blip r:embed="rId2"/>
          <a:stretch/>
        </p:blipFill>
        <p:spPr>
          <a:xfrm>
            <a:off x="-9360" y="0"/>
            <a:ext cx="9162720" cy="6857640"/>
          </a:xfrm>
          <a:prstGeom prst="rect">
            <a:avLst/>
          </a:prstGeom>
          <a:ln>
            <a:noFill/>
          </a:ln>
        </p:spPr>
      </p:pic>
      <p:pic>
        <p:nvPicPr>
          <p:cNvPr id="215" name="Inhaltsplatzhalter 3"/>
          <p:cNvPicPr/>
          <p:nvPr/>
        </p:nvPicPr>
        <p:blipFill>
          <a:blip r:embed="rId3"/>
          <a:stretch/>
        </p:blipFill>
        <p:spPr>
          <a:xfrm>
            <a:off x="8280" y="0"/>
            <a:ext cx="4869720" cy="6857640"/>
          </a:xfrm>
          <a:prstGeom prst="rect">
            <a:avLst/>
          </a:prstGeom>
          <a:ln>
            <a:noFill/>
          </a:ln>
        </p:spPr>
      </p:pic>
      <p:sp>
        <p:nvSpPr>
          <p:cNvPr id="216" name="CustomShape 1"/>
          <p:cNvSpPr/>
          <p:nvPr/>
        </p:nvSpPr>
        <p:spPr>
          <a:xfrm>
            <a:off x="4925520" y="2349000"/>
            <a:ext cx="4218120" cy="19191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de-AT" sz="2400" b="0" strike="noStrike" spc="-1">
                <a:solidFill>
                  <a:srgbClr val="000000"/>
                </a:solidFill>
                <a:latin typeface="Calibri"/>
              </a:rPr>
              <a:t>Ein Aufgabenschwerpunkt umfasst die jährliche Fördermittelvergabe für Projekte der politischen Erwachsenenbildung.</a:t>
            </a:r>
            <a:endParaRPr lang="de-AT" sz="2400" b="0" strike="noStrike" spc="-1">
              <a:latin typeface="Arial"/>
            </a:endParaRPr>
          </a:p>
        </p:txBody>
      </p:sp>
      <p:sp>
        <p:nvSpPr>
          <p:cNvPr id="217" name="CustomShape 2"/>
          <p:cNvSpPr/>
          <p:nvPr/>
        </p:nvSpPr>
        <p:spPr>
          <a:xfrm rot="5400000">
            <a:off x="4675320" y="118080"/>
            <a:ext cx="503640" cy="212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de-AT" sz="800" b="0" strike="noStrike" spc="-1">
                <a:solidFill>
                  <a:srgbClr val="000000"/>
                </a:solidFill>
                <a:latin typeface="Calibri"/>
              </a:rPr>
              <a:t>ÖGPB</a:t>
            </a:r>
            <a:endParaRPr lang="de-AT" sz="800" b="0" strike="noStrike" spc="-1">
              <a:latin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8" name="Inhaltsplatzhalter 3"/>
          <p:cNvPicPr/>
          <p:nvPr/>
        </p:nvPicPr>
        <p:blipFill>
          <a:blip r:embed="rId2"/>
          <a:stretch/>
        </p:blipFill>
        <p:spPr>
          <a:xfrm>
            <a:off x="323640" y="908640"/>
            <a:ext cx="3652920" cy="5184360"/>
          </a:xfrm>
          <a:prstGeom prst="rect">
            <a:avLst/>
          </a:prstGeom>
          <a:ln>
            <a:noFill/>
          </a:ln>
        </p:spPr>
      </p:pic>
      <p:pic>
        <p:nvPicPr>
          <p:cNvPr id="219" name="Grafik 4"/>
          <p:cNvPicPr/>
          <p:nvPr/>
        </p:nvPicPr>
        <p:blipFill>
          <a:blip r:embed="rId3"/>
          <a:stretch/>
        </p:blipFill>
        <p:spPr>
          <a:xfrm>
            <a:off x="4769280" y="222120"/>
            <a:ext cx="3558960" cy="2088000"/>
          </a:xfrm>
          <a:prstGeom prst="rect">
            <a:avLst/>
          </a:prstGeom>
          <a:ln>
            <a:noFill/>
          </a:ln>
        </p:spPr>
      </p:pic>
      <p:sp>
        <p:nvSpPr>
          <p:cNvPr id="220" name="CustomShape 1"/>
          <p:cNvSpPr/>
          <p:nvPr/>
        </p:nvSpPr>
        <p:spPr>
          <a:xfrm>
            <a:off x="4140000" y="2781000"/>
            <a:ext cx="4962240" cy="3382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de-AT" sz="2400" b="0" strike="noStrike" spc="-1">
                <a:solidFill>
                  <a:srgbClr val="000000"/>
                </a:solidFill>
                <a:latin typeface="Calibri"/>
              </a:rPr>
              <a:t>1993 wird die „Schulservicestelle für Unterrichtsprojekte zur Politischen Bildung Zeitgeschichte“ ins Leben gerufen. Nach einer kurzen Eingliederung in die ÖGPB wird sie 2001 an das Ludwig-Boltzmann-Institut angeschlossen. Seit 2006 arbeitet die Servicestelle unter dem Namen „Zentrum polis“.</a:t>
            </a:r>
            <a:endParaRPr lang="de-AT" sz="2400" b="0" strike="noStrike" spc="-1">
              <a:latin typeface="Arial"/>
            </a:endParaRPr>
          </a:p>
        </p:txBody>
      </p:sp>
      <p:sp>
        <p:nvSpPr>
          <p:cNvPr id="221" name="CustomShape 2"/>
          <p:cNvSpPr/>
          <p:nvPr/>
        </p:nvSpPr>
        <p:spPr>
          <a:xfrm rot="16200000">
            <a:off x="-181800" y="1126800"/>
            <a:ext cx="791640" cy="212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de-AT" sz="800" b="0" strike="noStrike" spc="-1">
                <a:solidFill>
                  <a:srgbClr val="000000"/>
                </a:solidFill>
                <a:latin typeface="Calibri"/>
              </a:rPr>
              <a:t>Zentrum polis</a:t>
            </a:r>
            <a:endParaRPr lang="de-AT" sz="800" b="0" strike="noStrike" spc="-1">
              <a:latin typeface="Arial"/>
            </a:endParaRPr>
          </a:p>
        </p:txBody>
      </p:sp>
      <p:sp>
        <p:nvSpPr>
          <p:cNvPr id="222" name="CustomShape 3"/>
          <p:cNvSpPr/>
          <p:nvPr/>
        </p:nvSpPr>
        <p:spPr>
          <a:xfrm rot="16200000">
            <a:off x="3838320" y="664920"/>
            <a:ext cx="1392480" cy="211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de-AT" sz="800" b="0" strike="noStrike" spc="-1">
                <a:solidFill>
                  <a:srgbClr val="000000"/>
                </a:solidFill>
                <a:latin typeface="Calibri"/>
              </a:rPr>
              <a:t>http://www.politik-lernen.at/</a:t>
            </a:r>
            <a:endParaRPr lang="de-AT" sz="800" b="0" strike="noStrike" spc="-1">
              <a:latin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 name="Picture 2"/>
          <p:cNvPicPr/>
          <p:nvPr/>
        </p:nvPicPr>
        <p:blipFill>
          <a:blip r:embed="rId2"/>
          <a:stretch/>
        </p:blipFill>
        <p:spPr>
          <a:xfrm>
            <a:off x="0" y="64440"/>
            <a:ext cx="9162720" cy="6857640"/>
          </a:xfrm>
          <a:prstGeom prst="rect">
            <a:avLst/>
          </a:prstGeom>
          <a:ln>
            <a:noFill/>
          </a:ln>
        </p:spPr>
      </p:pic>
      <p:sp>
        <p:nvSpPr>
          <p:cNvPr id="224" name="CustomShape 1"/>
          <p:cNvSpPr/>
          <p:nvPr/>
        </p:nvSpPr>
        <p:spPr>
          <a:xfrm>
            <a:off x="228960" y="4869000"/>
            <a:ext cx="8375040" cy="15534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de-AT" sz="2400" b="0" strike="noStrike" spc="-1">
                <a:solidFill>
                  <a:srgbClr val="000000"/>
                </a:solidFill>
                <a:latin typeface="Calibri"/>
              </a:rPr>
              <a:t>Innerhalb der ÖGPB formiert sich 1993 das „Informationszentrum Politische Bildung“, welches 2006 in den Geschäftsbereich „Bildungsangebote und Projektberatung“ umgewandelt wird. Somit umfasst die ÖGPB zwei Geschäftsbereiche.</a:t>
            </a:r>
            <a:endParaRPr lang="de-AT" sz="2400" b="0" strike="noStrike" spc="-1">
              <a:latin typeface="Arial"/>
            </a:endParaRPr>
          </a:p>
        </p:txBody>
      </p:sp>
      <p:sp>
        <p:nvSpPr>
          <p:cNvPr id="225" name="CustomShape 2"/>
          <p:cNvSpPr/>
          <p:nvPr/>
        </p:nvSpPr>
        <p:spPr>
          <a:xfrm>
            <a:off x="3420000" y="2709000"/>
            <a:ext cx="2736000" cy="364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de-AT" sz="1800" b="0" strike="noStrike" spc="-1">
                <a:solidFill>
                  <a:srgbClr val="000000"/>
                </a:solidFill>
                <a:latin typeface="Calibri"/>
              </a:rPr>
              <a:t>Team ÖGPB</a:t>
            </a:r>
            <a:endParaRPr lang="de-AT" sz="1800" b="0" strike="noStrike" spc="-1">
              <a:latin typeface="Arial"/>
            </a:endParaRPr>
          </a:p>
        </p:txBody>
      </p:sp>
      <p:pic>
        <p:nvPicPr>
          <p:cNvPr id="226" name="Grafik 2"/>
          <p:cNvPicPr/>
          <p:nvPr/>
        </p:nvPicPr>
        <p:blipFill>
          <a:blip r:embed="rId3"/>
          <a:stretch/>
        </p:blipFill>
        <p:spPr>
          <a:xfrm>
            <a:off x="204120" y="643680"/>
            <a:ext cx="8735040" cy="3720960"/>
          </a:xfrm>
          <a:prstGeom prst="rect">
            <a:avLst/>
          </a:prstGeom>
          <a:ln>
            <a:noFill/>
          </a:ln>
        </p:spPr>
      </p:pic>
      <p:sp>
        <p:nvSpPr>
          <p:cNvPr id="227" name="CustomShape 3"/>
          <p:cNvSpPr/>
          <p:nvPr/>
        </p:nvSpPr>
        <p:spPr>
          <a:xfrm rot="16200000">
            <a:off x="-99360" y="640800"/>
            <a:ext cx="467640" cy="212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de-AT" sz="800" b="0" strike="noStrike" spc="-1">
                <a:solidFill>
                  <a:srgbClr val="000000"/>
                </a:solidFill>
                <a:latin typeface="Calibri"/>
              </a:rPr>
              <a:t>ÖGPB</a:t>
            </a:r>
            <a:endParaRPr lang="de-AT" sz="800" b="0" strike="noStrike" spc="-1">
              <a:latin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 name="Inhaltsplatzhalter 3"/>
          <p:cNvPicPr/>
          <p:nvPr/>
        </p:nvPicPr>
        <p:blipFill>
          <a:blip r:embed="rId2"/>
          <a:stretch/>
        </p:blipFill>
        <p:spPr>
          <a:xfrm>
            <a:off x="4500000" y="0"/>
            <a:ext cx="3372840" cy="4292640"/>
          </a:xfrm>
          <a:prstGeom prst="rect">
            <a:avLst/>
          </a:prstGeom>
          <a:ln>
            <a:noFill/>
          </a:ln>
        </p:spPr>
      </p:pic>
      <p:pic>
        <p:nvPicPr>
          <p:cNvPr id="229" name="Grafik 4"/>
          <p:cNvPicPr/>
          <p:nvPr/>
        </p:nvPicPr>
        <p:blipFill>
          <a:blip r:embed="rId3"/>
          <a:stretch/>
        </p:blipFill>
        <p:spPr>
          <a:xfrm>
            <a:off x="443520" y="0"/>
            <a:ext cx="3065760" cy="6860880"/>
          </a:xfrm>
          <a:prstGeom prst="rect">
            <a:avLst/>
          </a:prstGeom>
          <a:ln>
            <a:noFill/>
          </a:ln>
        </p:spPr>
      </p:pic>
      <p:sp>
        <p:nvSpPr>
          <p:cNvPr id="230" name="CustomShape 1"/>
          <p:cNvSpPr/>
          <p:nvPr/>
        </p:nvSpPr>
        <p:spPr>
          <a:xfrm>
            <a:off x="3723480" y="4365000"/>
            <a:ext cx="5420160" cy="2284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de-AT" sz="2400" b="0" strike="noStrike" spc="-1">
                <a:solidFill>
                  <a:srgbClr val="000000"/>
                </a:solidFill>
                <a:latin typeface="Calibri"/>
              </a:rPr>
              <a:t>Mit der Gründung des „Rosa-Mayreder-College“ 1999 geht eine Stärkung frauenpolitischer Inhalte und Themen in der politischen Bildung einher. Der berufsbegleitende Lehrgang findet bis 2012 statt.</a:t>
            </a:r>
            <a:endParaRPr lang="de-AT" sz="2400" b="0" strike="noStrike" spc="-1">
              <a:latin typeface="Arial"/>
            </a:endParaRPr>
          </a:p>
        </p:txBody>
      </p:sp>
      <p:pic>
        <p:nvPicPr>
          <p:cNvPr id="231" name="Picture 2"/>
          <p:cNvPicPr/>
          <p:nvPr/>
        </p:nvPicPr>
        <p:blipFill>
          <a:blip r:embed="rId4"/>
          <a:stretch/>
        </p:blipFill>
        <p:spPr>
          <a:xfrm rot="10800000">
            <a:off x="7790760" y="-25560"/>
            <a:ext cx="237600" cy="1798200"/>
          </a:xfrm>
          <a:prstGeom prst="rect">
            <a:avLst/>
          </a:prstGeom>
          <a:ln>
            <a:noFill/>
          </a:ln>
        </p:spPr>
      </p:pic>
      <p:pic>
        <p:nvPicPr>
          <p:cNvPr id="232" name="Picture 3"/>
          <p:cNvPicPr/>
          <p:nvPr/>
        </p:nvPicPr>
        <p:blipFill>
          <a:blip r:embed="rId4"/>
          <a:stretch/>
        </p:blipFill>
        <p:spPr>
          <a:xfrm>
            <a:off x="251640" y="-25920"/>
            <a:ext cx="237600" cy="1798200"/>
          </a:xfrm>
          <a:prstGeom prst="rect">
            <a:avLst/>
          </a:prstGeom>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 name="CustomShape 1"/>
          <p:cNvSpPr/>
          <p:nvPr/>
        </p:nvSpPr>
        <p:spPr>
          <a:xfrm>
            <a:off x="683640" y="5027760"/>
            <a:ext cx="8064360" cy="15534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de-AT" sz="2400" b="0" strike="noStrike" spc="-1">
                <a:solidFill>
                  <a:srgbClr val="000000"/>
                </a:solidFill>
                <a:latin typeface="Calibri"/>
              </a:rPr>
              <a:t>Im Schuljahr 2001/02 wird die Fächerkombination „Geschichte, Sozialkunde und Politische Bildung“ in der AHS eingeführt. Die Forderung nach einem eigenen Fach „Politische Bildung“ ist bis heute nicht erfüllt.</a:t>
            </a:r>
            <a:endParaRPr lang="de-AT" sz="2400" b="0" strike="noStrike" spc="-1">
              <a:latin typeface="Arial"/>
            </a:endParaRPr>
          </a:p>
        </p:txBody>
      </p:sp>
      <p:pic>
        <p:nvPicPr>
          <p:cNvPr id="234" name="Grafik 3"/>
          <p:cNvPicPr/>
          <p:nvPr/>
        </p:nvPicPr>
        <p:blipFill>
          <a:blip r:embed="rId2"/>
          <a:stretch/>
        </p:blipFill>
        <p:spPr>
          <a:xfrm>
            <a:off x="1043640" y="102600"/>
            <a:ext cx="3384000" cy="4766400"/>
          </a:xfrm>
          <a:prstGeom prst="rect">
            <a:avLst/>
          </a:prstGeom>
          <a:ln>
            <a:noFill/>
          </a:ln>
        </p:spPr>
      </p:pic>
      <p:pic>
        <p:nvPicPr>
          <p:cNvPr id="235" name="Grafik 4"/>
          <p:cNvPicPr/>
          <p:nvPr/>
        </p:nvPicPr>
        <p:blipFill>
          <a:blip r:embed="rId3"/>
          <a:stretch/>
        </p:blipFill>
        <p:spPr>
          <a:xfrm>
            <a:off x="4572000" y="99360"/>
            <a:ext cx="3384000" cy="4769640"/>
          </a:xfrm>
          <a:prstGeom prst="rect">
            <a:avLst/>
          </a:prstGeom>
          <a:ln>
            <a:noFill/>
          </a:ln>
        </p:spPr>
      </p:pic>
      <p:sp>
        <p:nvSpPr>
          <p:cNvPr id="236" name="CustomShape 2"/>
          <p:cNvSpPr/>
          <p:nvPr/>
        </p:nvSpPr>
        <p:spPr>
          <a:xfrm rot="16200000">
            <a:off x="-388800" y="1208160"/>
            <a:ext cx="2645640" cy="212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de-AT" sz="800" b="0" strike="noStrike" spc="-1">
                <a:solidFill>
                  <a:srgbClr val="000000"/>
                </a:solidFill>
                <a:latin typeface="Calibri"/>
              </a:rPr>
              <a:t>Österreichischer Bundesverlag Schulbuch GmbH &amp; Co. KG</a:t>
            </a:r>
            <a:endParaRPr lang="de-AT" sz="800" b="0" strike="noStrike" spc="-1">
              <a:latin typeface="Arial"/>
            </a:endParaRPr>
          </a:p>
        </p:txBody>
      </p:sp>
      <p:sp>
        <p:nvSpPr>
          <p:cNvPr id="237" name="CustomShape 3"/>
          <p:cNvSpPr/>
          <p:nvPr/>
        </p:nvSpPr>
        <p:spPr>
          <a:xfrm rot="5400000">
            <a:off x="6743520" y="1279800"/>
            <a:ext cx="2645640" cy="212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de-AT" sz="800" b="0" strike="noStrike" spc="-1">
                <a:solidFill>
                  <a:srgbClr val="000000"/>
                </a:solidFill>
                <a:latin typeface="Calibri"/>
              </a:rPr>
              <a:t>Österreichischer Bundesverlag Schulbuch GmbH &amp; Co. KG</a:t>
            </a:r>
            <a:endParaRPr lang="de-AT" sz="800" b="0" strike="noStrike" spc="-1">
              <a:latin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8" name="Inhaltsplatzhalter 3"/>
          <p:cNvPicPr/>
          <p:nvPr/>
        </p:nvPicPr>
        <p:blipFill>
          <a:blip r:embed="rId2"/>
          <a:stretch/>
        </p:blipFill>
        <p:spPr>
          <a:xfrm>
            <a:off x="467640" y="476640"/>
            <a:ext cx="3960000" cy="5637240"/>
          </a:xfrm>
          <a:prstGeom prst="rect">
            <a:avLst/>
          </a:prstGeom>
          <a:ln>
            <a:noFill/>
          </a:ln>
        </p:spPr>
      </p:pic>
      <p:sp>
        <p:nvSpPr>
          <p:cNvPr id="239" name="CustomShape 1"/>
          <p:cNvSpPr/>
          <p:nvPr/>
        </p:nvSpPr>
        <p:spPr>
          <a:xfrm>
            <a:off x="4572000" y="2133000"/>
            <a:ext cx="4427640" cy="2284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de-AT" sz="2400" b="0" strike="noStrike" spc="-1">
                <a:solidFill>
                  <a:srgbClr val="000000"/>
                </a:solidFill>
                <a:latin typeface="Calibri"/>
              </a:rPr>
              <a:t>2003 finden die „Aktionstage politische Bildung“ zum ersten Mal statt. Sie sind eine Kampagne des Bildungsministeriums und werden vom Zentrum polis koordiniert.</a:t>
            </a:r>
            <a:endParaRPr lang="de-AT" sz="2400" b="0" strike="noStrike" spc="-1">
              <a:latin typeface="Arial"/>
            </a:endParaRPr>
          </a:p>
        </p:txBody>
      </p:sp>
      <p:sp>
        <p:nvSpPr>
          <p:cNvPr id="240" name="CustomShape 2"/>
          <p:cNvSpPr/>
          <p:nvPr/>
        </p:nvSpPr>
        <p:spPr>
          <a:xfrm rot="16200000">
            <a:off x="-136440" y="865800"/>
            <a:ext cx="988560" cy="211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de-AT" sz="800" b="0" strike="noStrike" spc="-1">
                <a:solidFill>
                  <a:srgbClr val="000000"/>
                </a:solidFill>
                <a:latin typeface="Calibri"/>
              </a:rPr>
              <a:t>ÖNB: PLA16393359</a:t>
            </a:r>
            <a:endParaRPr lang="de-AT" sz="800" b="0" strike="noStrike" spc="-1">
              <a:latin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 name="Inhaltsplatzhalter 3"/>
          <p:cNvPicPr/>
          <p:nvPr/>
        </p:nvPicPr>
        <p:blipFill>
          <a:blip r:embed="rId2"/>
          <a:stretch/>
        </p:blipFill>
        <p:spPr>
          <a:xfrm>
            <a:off x="233640" y="3469320"/>
            <a:ext cx="4050000" cy="3036600"/>
          </a:xfrm>
          <a:prstGeom prst="rect">
            <a:avLst/>
          </a:prstGeom>
          <a:ln>
            <a:noFill/>
          </a:ln>
        </p:spPr>
      </p:pic>
      <p:pic>
        <p:nvPicPr>
          <p:cNvPr id="242" name="Grafik 4"/>
          <p:cNvPicPr/>
          <p:nvPr/>
        </p:nvPicPr>
        <p:blipFill>
          <a:blip r:embed="rId3"/>
          <a:stretch/>
        </p:blipFill>
        <p:spPr>
          <a:xfrm>
            <a:off x="4500000" y="3469320"/>
            <a:ext cx="4392000" cy="3055680"/>
          </a:xfrm>
          <a:prstGeom prst="rect">
            <a:avLst/>
          </a:prstGeom>
          <a:ln>
            <a:noFill/>
          </a:ln>
        </p:spPr>
      </p:pic>
      <p:sp>
        <p:nvSpPr>
          <p:cNvPr id="243" name="CustomShape 1"/>
          <p:cNvSpPr/>
          <p:nvPr/>
        </p:nvSpPr>
        <p:spPr>
          <a:xfrm>
            <a:off x="899640" y="1052640"/>
            <a:ext cx="7776360" cy="15534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de-AT" sz="2400" b="0" strike="noStrike" spc="-1">
                <a:solidFill>
                  <a:srgbClr val="000000"/>
                </a:solidFill>
                <a:latin typeface="Calibri"/>
              </a:rPr>
              <a:t>2008 wird die erste Professur für „Didaktik der Politischen Bildung“ an der Universität Wien (mit Wolfgang Sander) besetzt. Nach zwei regulären Jahren und einem Jahr als Gastprofessur wird die Stelle ab 2012 nicht besetzt.</a:t>
            </a:r>
            <a:endParaRPr lang="de-AT" sz="2400" b="0" strike="noStrike" spc="-1">
              <a:latin typeface="Arial"/>
            </a:endParaRPr>
          </a:p>
        </p:txBody>
      </p:sp>
      <p:sp>
        <p:nvSpPr>
          <p:cNvPr id="244" name="CustomShape 2"/>
          <p:cNvSpPr/>
          <p:nvPr/>
        </p:nvSpPr>
        <p:spPr>
          <a:xfrm rot="16200000">
            <a:off x="-297720" y="3736800"/>
            <a:ext cx="878760" cy="211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de-AT" sz="800" b="0" strike="noStrike" spc="-1">
                <a:solidFill>
                  <a:srgbClr val="000000"/>
                </a:solidFill>
                <a:latin typeface="Calibri"/>
              </a:rPr>
              <a:t>Wolfgang Sander</a:t>
            </a:r>
            <a:endParaRPr lang="de-AT" sz="800" b="0" strike="noStrike" spc="-1">
              <a:latin typeface="Arial"/>
            </a:endParaRPr>
          </a:p>
        </p:txBody>
      </p:sp>
      <p:sp>
        <p:nvSpPr>
          <p:cNvPr id="245" name="CustomShape 3"/>
          <p:cNvSpPr/>
          <p:nvPr/>
        </p:nvSpPr>
        <p:spPr>
          <a:xfrm rot="5400000">
            <a:off x="8480160" y="3736800"/>
            <a:ext cx="899640" cy="212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de-AT" sz="800" b="0" strike="noStrike" spc="-1">
                <a:solidFill>
                  <a:srgbClr val="000000"/>
                </a:solidFill>
                <a:latin typeface="Calibri"/>
              </a:rPr>
              <a:t>Universität Wien</a:t>
            </a:r>
            <a:endParaRPr lang="de-AT" sz="800" b="0" strike="noStrike" spc="-1">
              <a:latin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 name="Inhaltsplatzhalter 3"/>
          <p:cNvPicPr/>
          <p:nvPr/>
        </p:nvPicPr>
        <p:blipFill>
          <a:blip r:embed="rId2"/>
          <a:stretch/>
        </p:blipFill>
        <p:spPr>
          <a:xfrm>
            <a:off x="395640" y="1004760"/>
            <a:ext cx="4032000" cy="4032000"/>
          </a:xfrm>
          <a:prstGeom prst="rect">
            <a:avLst/>
          </a:prstGeom>
          <a:ln>
            <a:noFill/>
          </a:ln>
        </p:spPr>
      </p:pic>
      <p:sp>
        <p:nvSpPr>
          <p:cNvPr id="247" name="CustomShape 1"/>
          <p:cNvSpPr/>
          <p:nvPr/>
        </p:nvSpPr>
        <p:spPr>
          <a:xfrm>
            <a:off x="4607280" y="2421000"/>
            <a:ext cx="4571640" cy="1187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de-AT" sz="2400" b="0" strike="noStrike" spc="-1">
                <a:solidFill>
                  <a:srgbClr val="000000"/>
                </a:solidFill>
                <a:latin typeface="Calibri"/>
              </a:rPr>
              <a:t>2009 startet das Masterstudium „Politische Bildung“ an der Johannes-Kepler-Universität Linz.</a:t>
            </a:r>
            <a:endParaRPr lang="de-AT" sz="2400" b="0" strike="noStrike" spc="-1">
              <a:latin typeface="Arial"/>
            </a:endParaRPr>
          </a:p>
        </p:txBody>
      </p:sp>
      <p:sp>
        <p:nvSpPr>
          <p:cNvPr id="248" name="CustomShape 2"/>
          <p:cNvSpPr/>
          <p:nvPr/>
        </p:nvSpPr>
        <p:spPr>
          <a:xfrm rot="16200000">
            <a:off x="-1182240" y="2165040"/>
            <a:ext cx="2770200" cy="333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de-AT" sz="800" b="0" strike="noStrike" spc="-1">
                <a:solidFill>
                  <a:srgbClr val="000000"/>
                </a:solidFill>
                <a:latin typeface="Calibri"/>
              </a:rPr>
              <a:t>http://www.jku.at/news/content/e32681/e30001/e29882/e56793/paragraph56796/Politische-Bildung-online_ger.jpg</a:t>
            </a:r>
            <a:endParaRPr lang="de-AT" sz="800" b="0" strike="noStrike" spc="-1">
              <a:latin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TextShape 1"/>
          <p:cNvSpPr txBox="1"/>
          <p:nvPr/>
        </p:nvSpPr>
        <p:spPr>
          <a:xfrm>
            <a:off x="97200" y="5301360"/>
            <a:ext cx="3034440" cy="1196280"/>
          </a:xfrm>
          <a:prstGeom prst="rect">
            <a:avLst/>
          </a:prstGeom>
          <a:noFill/>
          <a:ln>
            <a:noFill/>
          </a:ln>
        </p:spPr>
        <p:txBody>
          <a:bodyPr anchor="ctr">
            <a:normAutofit/>
          </a:bodyPr>
          <a:lstStyle/>
          <a:p>
            <a:pPr algn="ctr">
              <a:lnSpc>
                <a:spcPct val="100000"/>
              </a:lnSpc>
            </a:pPr>
            <a:br/>
            <a:endParaRPr lang="de-DE" sz="1800" b="0" strike="noStrike" spc="-1">
              <a:solidFill>
                <a:srgbClr val="000000"/>
              </a:solidFill>
              <a:latin typeface="Calibri"/>
            </a:endParaRPr>
          </a:p>
        </p:txBody>
      </p:sp>
      <p:pic>
        <p:nvPicPr>
          <p:cNvPr id="93" name="Picture 2"/>
          <p:cNvPicPr/>
          <p:nvPr/>
        </p:nvPicPr>
        <p:blipFill>
          <a:blip r:embed="rId2"/>
          <a:stretch/>
        </p:blipFill>
        <p:spPr>
          <a:xfrm>
            <a:off x="1187640" y="5662440"/>
            <a:ext cx="3034800" cy="1195200"/>
          </a:xfrm>
          <a:prstGeom prst="rect">
            <a:avLst/>
          </a:prstGeom>
          <a:ln>
            <a:noFill/>
          </a:ln>
        </p:spPr>
      </p:pic>
      <p:sp>
        <p:nvSpPr>
          <p:cNvPr id="94" name="CustomShape 2"/>
          <p:cNvSpPr/>
          <p:nvPr/>
        </p:nvSpPr>
        <p:spPr>
          <a:xfrm rot="5400000">
            <a:off x="3108960" y="1677600"/>
            <a:ext cx="3744000" cy="333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de-AT" sz="800" b="0" strike="noStrike" spc="-1">
                <a:solidFill>
                  <a:srgbClr val="000000"/>
                </a:solidFill>
                <a:latin typeface="Calibri"/>
              </a:rPr>
              <a:t>http://www.politik-lernen.at/dl/lKmsJKJKonomnJqx4KmJK/Staatsbuergerliche_Erziehung_Erlass.pdf</a:t>
            </a:r>
            <a:endParaRPr lang="de-AT" sz="800" b="0" strike="noStrike" spc="-1">
              <a:latin typeface="Arial"/>
            </a:endParaRPr>
          </a:p>
        </p:txBody>
      </p:sp>
      <p:sp>
        <p:nvSpPr>
          <p:cNvPr id="95" name="CustomShape 3"/>
          <p:cNvSpPr/>
          <p:nvPr/>
        </p:nvSpPr>
        <p:spPr>
          <a:xfrm>
            <a:off x="4964040" y="4088520"/>
            <a:ext cx="3960000" cy="1187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de-AT" sz="2400" b="0" strike="noStrike" spc="-1">
                <a:solidFill>
                  <a:srgbClr val="000000"/>
                </a:solidFill>
                <a:latin typeface="Calibri"/>
              </a:rPr>
              <a:t>Am 6. Juli 1949 erscheint der „Erlass zur staatsbürgerlichen Erziehung“. </a:t>
            </a:r>
            <a:endParaRPr lang="de-AT" sz="2400" b="0" strike="noStrike" spc="-1">
              <a:latin typeface="Arial"/>
            </a:endParaRPr>
          </a:p>
        </p:txBody>
      </p:sp>
      <p:pic>
        <p:nvPicPr>
          <p:cNvPr id="96" name="Picture 3"/>
          <p:cNvPicPr/>
          <p:nvPr/>
        </p:nvPicPr>
        <p:blipFill>
          <a:blip r:embed="rId3"/>
          <a:stretch/>
        </p:blipFill>
        <p:spPr>
          <a:xfrm>
            <a:off x="12960" y="1440"/>
            <a:ext cx="4852800" cy="685764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 name="Inhaltsplatzhalter 3"/>
          <p:cNvPicPr/>
          <p:nvPr/>
        </p:nvPicPr>
        <p:blipFill>
          <a:blip r:embed="rId2"/>
          <a:stretch/>
        </p:blipFill>
        <p:spPr>
          <a:xfrm>
            <a:off x="1259640" y="1628640"/>
            <a:ext cx="6500520" cy="1872000"/>
          </a:xfrm>
          <a:prstGeom prst="rect">
            <a:avLst/>
          </a:prstGeom>
          <a:ln>
            <a:noFill/>
          </a:ln>
        </p:spPr>
      </p:pic>
      <p:sp>
        <p:nvSpPr>
          <p:cNvPr id="250" name="CustomShape 1"/>
          <p:cNvSpPr/>
          <p:nvPr/>
        </p:nvSpPr>
        <p:spPr>
          <a:xfrm>
            <a:off x="683640" y="4448160"/>
            <a:ext cx="8172000" cy="15534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de-AT" sz="2400" b="0" strike="noStrike" spc="-1">
                <a:solidFill>
                  <a:srgbClr val="000000"/>
                </a:solidFill>
                <a:latin typeface="Calibri"/>
              </a:rPr>
              <a:t>2009 wird die überparteiliche „Interessengemeinschaft für Politische Bildung (IGPB)“ gegründet. Der Ausbau und die Vertretung von Interessen der Politischen Bildung in der Öffentlichkeit zählen zu den Hauptaufgaben der IGPB.</a:t>
            </a:r>
            <a:endParaRPr lang="de-AT" sz="2400" b="0" strike="noStrike" spc="-1">
              <a:latin typeface="Arial"/>
            </a:endParaRPr>
          </a:p>
        </p:txBody>
      </p:sp>
      <p:sp>
        <p:nvSpPr>
          <p:cNvPr id="251" name="CustomShape 2"/>
          <p:cNvSpPr/>
          <p:nvPr/>
        </p:nvSpPr>
        <p:spPr>
          <a:xfrm rot="16200000">
            <a:off x="758160" y="1844280"/>
            <a:ext cx="782640" cy="211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de-AT" sz="800" b="0" strike="noStrike" spc="-1">
                <a:solidFill>
                  <a:srgbClr val="000000"/>
                </a:solidFill>
                <a:latin typeface="Calibri"/>
              </a:rPr>
              <a:t>http://igpb.at/</a:t>
            </a:r>
            <a:endParaRPr lang="de-AT" sz="800" b="0" strike="noStrike" spc="-1">
              <a:latin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2" name="Inhaltsplatzhalter 3"/>
          <p:cNvPicPr/>
          <p:nvPr/>
        </p:nvPicPr>
        <p:blipFill>
          <a:blip r:embed="rId2"/>
          <a:stretch/>
        </p:blipFill>
        <p:spPr>
          <a:xfrm>
            <a:off x="1165320" y="2426400"/>
            <a:ext cx="6646680" cy="4431240"/>
          </a:xfrm>
          <a:prstGeom prst="rect">
            <a:avLst/>
          </a:prstGeom>
          <a:ln>
            <a:noFill/>
          </a:ln>
        </p:spPr>
      </p:pic>
      <p:sp>
        <p:nvSpPr>
          <p:cNvPr id="253" name="CustomShape 1"/>
          <p:cNvSpPr/>
          <p:nvPr/>
        </p:nvSpPr>
        <p:spPr>
          <a:xfrm>
            <a:off x="1109160" y="112680"/>
            <a:ext cx="6945840" cy="2284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de-AT" sz="2400" b="0" strike="noStrike" spc="-1">
                <a:solidFill>
                  <a:srgbClr val="000000"/>
                </a:solidFill>
                <a:latin typeface="Calibri"/>
              </a:rPr>
              <a:t>Im Februar 2016 werden die Professur für Didaktik der Geschichte an der Universität Wien (mit Thomas Hellmuth) und im März 2017 die Professur für Didaktik der Politischen Bildung am Zentrum der LehrerInnenbildung der Universität Wien (mit Dirk Lange) besetzt.</a:t>
            </a:r>
            <a:endParaRPr lang="de-AT" sz="2400" b="0" strike="noStrike" spc="-1">
              <a:latin typeface="Arial"/>
            </a:endParaRPr>
          </a:p>
        </p:txBody>
      </p:sp>
      <p:sp>
        <p:nvSpPr>
          <p:cNvPr id="254" name="CustomShape 2"/>
          <p:cNvSpPr/>
          <p:nvPr/>
        </p:nvSpPr>
        <p:spPr>
          <a:xfrm rot="16200000">
            <a:off x="-272520" y="3485160"/>
            <a:ext cx="2577960" cy="333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de-AT" sz="800" b="0" strike="noStrike" spc="-1">
                <a:solidFill>
                  <a:srgbClr val="000000"/>
                </a:solidFill>
                <a:latin typeface="Calibri"/>
              </a:rPr>
              <a:t>http://iassidd2014.univie.ac.at/fileadmin/user_upload/k_iassidd2014/img/univie/UniWien_Frontansicht_001.jpg</a:t>
            </a:r>
            <a:endParaRPr lang="de-AT" sz="800" b="0" strike="noStrike" spc="-1">
              <a:latin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5" name="Picture 2"/>
          <p:cNvPicPr/>
          <p:nvPr/>
        </p:nvPicPr>
        <p:blipFill>
          <a:blip r:embed="rId2"/>
          <a:stretch/>
        </p:blipFill>
        <p:spPr>
          <a:xfrm>
            <a:off x="-9360" y="0"/>
            <a:ext cx="9162720" cy="6857640"/>
          </a:xfrm>
          <a:prstGeom prst="rect">
            <a:avLst/>
          </a:prstGeom>
          <a:ln>
            <a:noFill/>
          </a:ln>
        </p:spPr>
      </p:pic>
      <p:pic>
        <p:nvPicPr>
          <p:cNvPr id="256" name="Inhaltsplatzhalter 3"/>
          <p:cNvPicPr/>
          <p:nvPr/>
        </p:nvPicPr>
        <p:blipFill>
          <a:blip r:embed="rId3"/>
          <a:stretch/>
        </p:blipFill>
        <p:spPr>
          <a:xfrm>
            <a:off x="0" y="-27360"/>
            <a:ext cx="4150800" cy="3112920"/>
          </a:xfrm>
          <a:prstGeom prst="rect">
            <a:avLst/>
          </a:prstGeom>
          <a:ln>
            <a:noFill/>
          </a:ln>
        </p:spPr>
      </p:pic>
      <p:sp>
        <p:nvSpPr>
          <p:cNvPr id="257" name="CustomShape 1"/>
          <p:cNvSpPr/>
          <p:nvPr/>
        </p:nvSpPr>
        <p:spPr>
          <a:xfrm>
            <a:off x="323640" y="3550320"/>
            <a:ext cx="8424720" cy="3016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de-AT" sz="2400" b="0" strike="noStrike" spc="-1">
                <a:solidFill>
                  <a:srgbClr val="000000"/>
                </a:solidFill>
                <a:latin typeface="Calibri"/>
              </a:rPr>
              <a:t>Das Weiterbildungsprogramm der ÖGPB umfasst Workshops, Trainings, Tagungen/Symposien und Vorträge, die in Kooperation mit Erwachsenenbildungs-Einrichtungen mehrmals im Jahr bundesweit durchgeführt werden. </a:t>
            </a:r>
            <a:endParaRPr lang="de-AT" sz="2400" b="0" strike="noStrike" spc="-1">
              <a:latin typeface="Arial"/>
            </a:endParaRPr>
          </a:p>
          <a:p>
            <a:pPr>
              <a:lnSpc>
                <a:spcPct val="100000"/>
              </a:lnSpc>
            </a:pPr>
            <a:r>
              <a:rPr lang="de-AT" sz="2400" b="0" strike="noStrike" spc="-1">
                <a:solidFill>
                  <a:srgbClr val="000000"/>
                </a:solidFill>
                <a:latin typeface="Calibri"/>
              </a:rPr>
              <a:t>Das Ziel ist die Weiterbildung von ErwachsenenbildnerInnen im Bereich der politischen Bildung.</a:t>
            </a:r>
            <a:endParaRPr lang="de-AT" sz="2400" b="0" strike="noStrike" spc="-1">
              <a:latin typeface="Arial"/>
            </a:endParaRPr>
          </a:p>
          <a:p>
            <a:pPr>
              <a:lnSpc>
                <a:spcPct val="100000"/>
              </a:lnSpc>
            </a:pPr>
            <a:r>
              <a:rPr lang="de-AT" sz="2400" b="0" strike="noStrike" spc="-1">
                <a:solidFill>
                  <a:srgbClr val="000000"/>
                </a:solidFill>
                <a:latin typeface="Calibri"/>
              </a:rPr>
              <a:t>An den ÖGPB-Bildungsangeboten nahmen 4816 Personen in den Jahren 2006 bis 2016 teil.</a:t>
            </a:r>
            <a:endParaRPr lang="de-AT" sz="2400" b="0" strike="noStrike" spc="-1">
              <a:latin typeface="Arial"/>
            </a:endParaRPr>
          </a:p>
        </p:txBody>
      </p:sp>
      <p:sp>
        <p:nvSpPr>
          <p:cNvPr id="258" name="CustomShape 2"/>
          <p:cNvSpPr/>
          <p:nvPr/>
        </p:nvSpPr>
        <p:spPr>
          <a:xfrm rot="5400000">
            <a:off x="3900600" y="93240"/>
            <a:ext cx="553320" cy="212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de-AT" sz="800" b="0" strike="noStrike" spc="-1">
                <a:solidFill>
                  <a:srgbClr val="000000"/>
                </a:solidFill>
                <a:latin typeface="Calibri"/>
              </a:rPr>
              <a:t>ÖGPB</a:t>
            </a:r>
            <a:endParaRPr lang="de-AT" sz="800" b="0" strike="noStrike" spc="-1">
              <a:latin typeface="Arial"/>
            </a:endParaRPr>
          </a:p>
        </p:txBody>
      </p:sp>
      <p:sp>
        <p:nvSpPr>
          <p:cNvPr id="259" name="CustomShape 3"/>
          <p:cNvSpPr/>
          <p:nvPr/>
        </p:nvSpPr>
        <p:spPr>
          <a:xfrm rot="16200000">
            <a:off x="4228200" y="-6840"/>
            <a:ext cx="467640" cy="212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de-AT" sz="800" b="0" strike="noStrike" spc="-1">
                <a:solidFill>
                  <a:srgbClr val="000000"/>
                </a:solidFill>
                <a:latin typeface="Calibri"/>
              </a:rPr>
              <a:t>ÖGPB</a:t>
            </a:r>
            <a:endParaRPr lang="de-AT" sz="800" b="0" strike="noStrike" spc="-1">
              <a:latin typeface="Arial"/>
            </a:endParaRPr>
          </a:p>
        </p:txBody>
      </p:sp>
      <p:pic>
        <p:nvPicPr>
          <p:cNvPr id="260" name="Grafik 1"/>
          <p:cNvPicPr/>
          <p:nvPr/>
        </p:nvPicPr>
        <p:blipFill>
          <a:blip r:embed="rId4"/>
          <a:stretch/>
        </p:blipFill>
        <p:spPr>
          <a:xfrm>
            <a:off x="4572000" y="-17640"/>
            <a:ext cx="4602960" cy="3068640"/>
          </a:xfrm>
          <a:prstGeom prst="rect">
            <a:avLst/>
          </a:prstGeom>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1" name="Picture 2"/>
          <p:cNvPicPr/>
          <p:nvPr/>
        </p:nvPicPr>
        <p:blipFill>
          <a:blip r:embed="rId2"/>
          <a:stretch/>
        </p:blipFill>
        <p:spPr>
          <a:xfrm>
            <a:off x="-9360" y="0"/>
            <a:ext cx="9162720" cy="6857640"/>
          </a:xfrm>
          <a:prstGeom prst="rect">
            <a:avLst/>
          </a:prstGeom>
          <a:ln>
            <a:noFill/>
          </a:ln>
        </p:spPr>
      </p:pic>
      <p:pic>
        <p:nvPicPr>
          <p:cNvPr id="262" name="Picture 4"/>
          <p:cNvPicPr/>
          <p:nvPr/>
        </p:nvPicPr>
        <p:blipFill>
          <a:blip r:embed="rId3"/>
          <a:stretch/>
        </p:blipFill>
        <p:spPr>
          <a:xfrm>
            <a:off x="-108360" y="2709000"/>
            <a:ext cx="8229240" cy="4524120"/>
          </a:xfrm>
          <a:prstGeom prst="rect">
            <a:avLst/>
          </a:prstGeom>
          <a:ln>
            <a:noFill/>
          </a:ln>
        </p:spPr>
      </p:pic>
      <p:sp>
        <p:nvSpPr>
          <p:cNvPr id="263" name="CustomShape 1"/>
          <p:cNvSpPr/>
          <p:nvPr/>
        </p:nvSpPr>
        <p:spPr>
          <a:xfrm>
            <a:off x="4536360" y="465480"/>
            <a:ext cx="4571640" cy="55767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de-AT" sz="2400" b="0" strike="noStrike" spc="-1">
                <a:solidFill>
                  <a:srgbClr val="000000"/>
                </a:solidFill>
                <a:latin typeface="Calibri"/>
              </a:rPr>
              <a:t>Die ÖGPB fördert Projekte der politischen Erwachsenenbildung in den Mitgliedsbundesländern Burgenland, Niederösterreich, Oberösterreich, Salzburg, Steiermark, Tirol, Vorarlberg und Kärnten (ab 2018). Die Mittel stellen die Mitgliedsbundesländer und das Bildungsministerium zur Verfügung. </a:t>
            </a:r>
            <a:endParaRPr lang="de-AT" sz="2400" b="0" strike="noStrike" spc="-1">
              <a:latin typeface="Arial"/>
            </a:endParaRPr>
          </a:p>
          <a:p>
            <a:pPr>
              <a:lnSpc>
                <a:spcPct val="100000"/>
              </a:lnSpc>
            </a:pPr>
            <a:r>
              <a:rPr lang="de-AT" sz="2400" b="0" strike="noStrike" spc="-1">
                <a:solidFill>
                  <a:srgbClr val="000000"/>
                </a:solidFill>
                <a:latin typeface="Calibri"/>
              </a:rPr>
              <a:t>Von 1992 bis 2016 wurden 5200 Projekte eingereicht und 3750 Projekte gefördert – dafür etwas mehr als 5,5 Mio. Euro Fördermittel vergeben.</a:t>
            </a:r>
            <a:endParaRPr lang="de-AT" sz="2400" b="0" strike="noStrike" spc="-1">
              <a:latin typeface="Arial"/>
            </a:endParaRPr>
          </a:p>
        </p:txBody>
      </p:sp>
      <p:pic>
        <p:nvPicPr>
          <p:cNvPr id="264" name="Grafik 1"/>
          <p:cNvPicPr/>
          <p:nvPr/>
        </p:nvPicPr>
        <p:blipFill>
          <a:blip r:embed="rId4"/>
          <a:stretch/>
        </p:blipFill>
        <p:spPr>
          <a:xfrm>
            <a:off x="360" y="404640"/>
            <a:ext cx="4330080" cy="6048360"/>
          </a:xfrm>
          <a:prstGeom prst="rect">
            <a:avLst/>
          </a:prstGeom>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5" name="Picture 2"/>
          <p:cNvPicPr/>
          <p:nvPr/>
        </p:nvPicPr>
        <p:blipFill>
          <a:blip r:embed="rId2"/>
          <a:stretch/>
        </p:blipFill>
        <p:spPr>
          <a:xfrm>
            <a:off x="-9360" y="0"/>
            <a:ext cx="9162720" cy="6857640"/>
          </a:xfrm>
          <a:prstGeom prst="rect">
            <a:avLst/>
          </a:prstGeom>
          <a:ln>
            <a:noFill/>
          </a:ln>
        </p:spPr>
      </p:pic>
      <p:sp>
        <p:nvSpPr>
          <p:cNvPr id="266" name="TextShape 1"/>
          <p:cNvSpPr txBox="1"/>
          <p:nvPr/>
        </p:nvSpPr>
        <p:spPr>
          <a:xfrm>
            <a:off x="478080" y="2349000"/>
            <a:ext cx="8198280" cy="1108440"/>
          </a:xfrm>
          <a:prstGeom prst="rect">
            <a:avLst/>
          </a:prstGeom>
          <a:noFill/>
          <a:ln>
            <a:noFill/>
          </a:ln>
        </p:spPr>
        <p:txBody>
          <a:bodyPr>
            <a:normAutofit/>
          </a:bodyPr>
          <a:lstStyle/>
          <a:p>
            <a:pPr algn="r">
              <a:lnSpc>
                <a:spcPct val="100000"/>
              </a:lnSpc>
              <a:spcBef>
                <a:spcPts val="479"/>
              </a:spcBef>
            </a:pPr>
            <a:r>
              <a:rPr lang="de-DE" sz="2400" b="0" strike="noStrike" spc="-1">
                <a:solidFill>
                  <a:srgbClr val="000000"/>
                </a:solidFill>
                <a:latin typeface="Calibri"/>
              </a:rPr>
              <a:t>Bildrecherche: Regina Wonisch</a:t>
            </a:r>
          </a:p>
          <a:p>
            <a:pPr algn="r">
              <a:lnSpc>
                <a:spcPct val="100000"/>
              </a:lnSpc>
              <a:spcBef>
                <a:spcPts val="479"/>
              </a:spcBef>
            </a:pPr>
            <a:r>
              <a:rPr lang="de-DE" sz="2400" b="0" strike="noStrike" spc="-1">
                <a:solidFill>
                  <a:srgbClr val="000000"/>
                </a:solidFill>
                <a:latin typeface="Calibri"/>
              </a:rPr>
              <a:t>Text: Sonja Luksik</a:t>
            </a:r>
          </a:p>
          <a:p>
            <a:pPr>
              <a:lnSpc>
                <a:spcPct val="100000"/>
              </a:lnSpc>
              <a:spcBef>
                <a:spcPts val="281"/>
              </a:spcBef>
            </a:pPr>
            <a:endParaRPr lang="de-DE" sz="2400" b="0" strike="noStrike" spc="-1">
              <a:solidFill>
                <a:srgbClr val="000000"/>
              </a:solidFill>
              <a:latin typeface="Calibri"/>
            </a:endParaRPr>
          </a:p>
          <a:p>
            <a:pPr>
              <a:lnSpc>
                <a:spcPct val="100000"/>
              </a:lnSpc>
              <a:spcBef>
                <a:spcPts val="281"/>
              </a:spcBef>
            </a:pPr>
            <a:endParaRPr lang="de-DE" sz="2400" b="0" strike="noStrike" spc="-1">
              <a:solidFill>
                <a:srgbClr val="000000"/>
              </a:solidFill>
              <a:latin typeface="Calibri"/>
            </a:endParaRPr>
          </a:p>
        </p:txBody>
      </p:sp>
      <p:pic>
        <p:nvPicPr>
          <p:cNvPr id="267" name="Picture 3"/>
          <p:cNvPicPr/>
          <p:nvPr/>
        </p:nvPicPr>
        <p:blipFill>
          <a:blip r:embed="rId3"/>
          <a:stretch/>
        </p:blipFill>
        <p:spPr>
          <a:xfrm>
            <a:off x="555480" y="4416120"/>
            <a:ext cx="1542600" cy="834840"/>
          </a:xfrm>
          <a:prstGeom prst="rect">
            <a:avLst/>
          </a:prstGeom>
          <a:ln>
            <a:noFill/>
          </a:ln>
        </p:spPr>
      </p:pic>
      <p:pic>
        <p:nvPicPr>
          <p:cNvPr id="268" name="Picture 4"/>
          <p:cNvPicPr/>
          <p:nvPr/>
        </p:nvPicPr>
        <p:blipFill>
          <a:blip r:embed="rId4"/>
          <a:stretch/>
        </p:blipFill>
        <p:spPr>
          <a:xfrm>
            <a:off x="2729160" y="4740120"/>
            <a:ext cx="2030040" cy="499680"/>
          </a:xfrm>
          <a:prstGeom prst="rect">
            <a:avLst/>
          </a:prstGeom>
          <a:ln>
            <a:noFill/>
          </a:ln>
        </p:spPr>
      </p:pic>
      <p:pic>
        <p:nvPicPr>
          <p:cNvPr id="269" name="Picture 5"/>
          <p:cNvPicPr/>
          <p:nvPr/>
        </p:nvPicPr>
        <p:blipFill>
          <a:blip r:embed="rId5"/>
          <a:stretch/>
        </p:blipFill>
        <p:spPr>
          <a:xfrm>
            <a:off x="5207760" y="4330440"/>
            <a:ext cx="785520" cy="920520"/>
          </a:xfrm>
          <a:prstGeom prst="rect">
            <a:avLst/>
          </a:prstGeom>
          <a:ln>
            <a:noFill/>
          </a:ln>
        </p:spPr>
      </p:pic>
      <p:pic>
        <p:nvPicPr>
          <p:cNvPr id="270" name="Picture 6"/>
          <p:cNvPicPr/>
          <p:nvPr/>
        </p:nvPicPr>
        <p:blipFill>
          <a:blip r:embed="rId6"/>
          <a:stretch/>
        </p:blipFill>
        <p:spPr>
          <a:xfrm>
            <a:off x="6653880" y="4289400"/>
            <a:ext cx="1609200" cy="901440"/>
          </a:xfrm>
          <a:prstGeom prst="rect">
            <a:avLst/>
          </a:prstGeom>
          <a:ln>
            <a:noFill/>
          </a:ln>
        </p:spPr>
      </p:pic>
      <p:pic>
        <p:nvPicPr>
          <p:cNvPr id="271" name="Picture 7"/>
          <p:cNvPicPr/>
          <p:nvPr/>
        </p:nvPicPr>
        <p:blipFill>
          <a:blip r:embed="rId7"/>
          <a:stretch/>
        </p:blipFill>
        <p:spPr>
          <a:xfrm>
            <a:off x="323640" y="5805360"/>
            <a:ext cx="1274400" cy="469440"/>
          </a:xfrm>
          <a:prstGeom prst="rect">
            <a:avLst/>
          </a:prstGeom>
          <a:ln>
            <a:noFill/>
          </a:ln>
        </p:spPr>
      </p:pic>
      <p:pic>
        <p:nvPicPr>
          <p:cNvPr id="272" name="Picture 8"/>
          <p:cNvPicPr/>
          <p:nvPr/>
        </p:nvPicPr>
        <p:blipFill>
          <a:blip r:embed="rId8"/>
          <a:stretch/>
        </p:blipFill>
        <p:spPr>
          <a:xfrm>
            <a:off x="2098080" y="5787000"/>
            <a:ext cx="1261800" cy="506160"/>
          </a:xfrm>
          <a:prstGeom prst="rect">
            <a:avLst/>
          </a:prstGeom>
          <a:ln>
            <a:noFill/>
          </a:ln>
        </p:spPr>
      </p:pic>
      <p:pic>
        <p:nvPicPr>
          <p:cNvPr id="273" name="Picture 9"/>
          <p:cNvPicPr/>
          <p:nvPr/>
        </p:nvPicPr>
        <p:blipFill>
          <a:blip r:embed="rId9"/>
          <a:stretch/>
        </p:blipFill>
        <p:spPr>
          <a:xfrm>
            <a:off x="3911760" y="5434560"/>
            <a:ext cx="847440" cy="858600"/>
          </a:xfrm>
          <a:prstGeom prst="rect">
            <a:avLst/>
          </a:prstGeom>
          <a:ln>
            <a:noFill/>
          </a:ln>
        </p:spPr>
      </p:pic>
      <p:pic>
        <p:nvPicPr>
          <p:cNvPr id="274" name="Picture 10"/>
          <p:cNvPicPr/>
          <p:nvPr/>
        </p:nvPicPr>
        <p:blipFill>
          <a:blip r:embed="rId10"/>
          <a:stretch/>
        </p:blipFill>
        <p:spPr>
          <a:xfrm>
            <a:off x="5207760" y="5696640"/>
            <a:ext cx="1864800" cy="596520"/>
          </a:xfrm>
          <a:prstGeom prst="rect">
            <a:avLst/>
          </a:prstGeom>
          <a:ln>
            <a:noFill/>
          </a:ln>
        </p:spPr>
      </p:pic>
      <p:pic>
        <p:nvPicPr>
          <p:cNvPr id="275" name="Picture 2"/>
          <p:cNvPicPr/>
          <p:nvPr/>
        </p:nvPicPr>
        <p:blipFill>
          <a:blip r:embed="rId11"/>
          <a:stretch/>
        </p:blipFill>
        <p:spPr>
          <a:xfrm>
            <a:off x="7652880" y="5458320"/>
            <a:ext cx="1109160" cy="834840"/>
          </a:xfrm>
          <a:prstGeom prst="rect">
            <a:avLst/>
          </a:prstGeom>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 name="Picture 2"/>
          <p:cNvPicPr/>
          <p:nvPr/>
        </p:nvPicPr>
        <p:blipFill>
          <a:blip r:embed="rId2"/>
          <a:stretch/>
        </p:blipFill>
        <p:spPr>
          <a:xfrm>
            <a:off x="2555640" y="-20160"/>
            <a:ext cx="3744000" cy="5255280"/>
          </a:xfrm>
          <a:prstGeom prst="rect">
            <a:avLst/>
          </a:prstGeom>
          <a:ln>
            <a:noFill/>
          </a:ln>
        </p:spPr>
      </p:pic>
      <p:sp>
        <p:nvSpPr>
          <p:cNvPr id="98" name="CustomShape 1"/>
          <p:cNvSpPr/>
          <p:nvPr/>
        </p:nvSpPr>
        <p:spPr>
          <a:xfrm>
            <a:off x="1231200" y="5445360"/>
            <a:ext cx="6941160" cy="1187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de-AT" sz="2400" b="0" strike="noStrike" spc="-1">
                <a:solidFill>
                  <a:srgbClr val="000000"/>
                </a:solidFill>
                <a:latin typeface="Calibri"/>
              </a:rPr>
              <a:t>Das Ziel des Erlasses ist, die SchülerInnen zu treuen und tüchtigen BürgerInnen der Republik zu erziehen und ihr „Österreich-Bewusstsein“ zu stärken.</a:t>
            </a:r>
            <a:endParaRPr lang="de-AT" sz="2400" b="0" strike="noStrike" spc="-1">
              <a:latin typeface="Arial"/>
            </a:endParaRPr>
          </a:p>
        </p:txBody>
      </p:sp>
      <p:sp>
        <p:nvSpPr>
          <p:cNvPr id="99" name="CustomShape 2"/>
          <p:cNvSpPr/>
          <p:nvPr/>
        </p:nvSpPr>
        <p:spPr>
          <a:xfrm rot="5400000">
            <a:off x="5897520" y="361800"/>
            <a:ext cx="1025640" cy="212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de-AT" sz="800" b="0" strike="noStrike" spc="-1">
                <a:solidFill>
                  <a:srgbClr val="000000"/>
                </a:solidFill>
                <a:latin typeface="Calibri"/>
              </a:rPr>
              <a:t>AK Bibliothek Wien</a:t>
            </a:r>
            <a:endParaRPr lang="de-AT" sz="800" b="0" strike="noStrike" spc="-1">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 name="Picture 2"/>
          <p:cNvPicPr/>
          <p:nvPr/>
        </p:nvPicPr>
        <p:blipFill>
          <a:blip r:embed="rId2"/>
          <a:stretch/>
        </p:blipFill>
        <p:spPr>
          <a:xfrm>
            <a:off x="1425960" y="2082960"/>
            <a:ext cx="5953680" cy="4298040"/>
          </a:xfrm>
          <a:prstGeom prst="rect">
            <a:avLst/>
          </a:prstGeom>
          <a:ln>
            <a:noFill/>
          </a:ln>
        </p:spPr>
      </p:pic>
      <p:sp>
        <p:nvSpPr>
          <p:cNvPr id="101" name="CustomShape 1"/>
          <p:cNvSpPr/>
          <p:nvPr/>
        </p:nvSpPr>
        <p:spPr>
          <a:xfrm>
            <a:off x="1547640" y="548640"/>
            <a:ext cx="6120360" cy="1187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de-AT" sz="2400" b="0" strike="noStrike" spc="-1">
                <a:solidFill>
                  <a:srgbClr val="000000"/>
                </a:solidFill>
                <a:latin typeface="Calibri"/>
              </a:rPr>
              <a:t>1950 konstituiert sich der bundesweite „Verband Österreichischer Volkshochschulen“ (VÖV).</a:t>
            </a:r>
            <a:endParaRPr lang="de-AT" sz="2400" b="0" strike="noStrike" spc="-1">
              <a:latin typeface="Arial"/>
            </a:endParaRPr>
          </a:p>
        </p:txBody>
      </p:sp>
      <p:sp>
        <p:nvSpPr>
          <p:cNvPr id="102" name="CustomShape 2"/>
          <p:cNvSpPr/>
          <p:nvPr/>
        </p:nvSpPr>
        <p:spPr>
          <a:xfrm rot="16200000">
            <a:off x="407880" y="2724480"/>
            <a:ext cx="1916640" cy="212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de-AT" sz="800" b="0" strike="noStrike" spc="-1">
                <a:solidFill>
                  <a:srgbClr val="000000"/>
                </a:solidFill>
                <a:latin typeface="Calibri"/>
              </a:rPr>
              <a:t>Österreichisches Volkshochschularchiv</a:t>
            </a:r>
            <a:endParaRPr lang="de-AT" sz="800" b="0" strike="noStrike" spc="-1">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 name="Picture 3"/>
          <p:cNvPicPr/>
          <p:nvPr/>
        </p:nvPicPr>
        <p:blipFill>
          <a:blip r:embed="rId2"/>
          <a:stretch/>
        </p:blipFill>
        <p:spPr>
          <a:xfrm>
            <a:off x="4622760" y="404640"/>
            <a:ext cx="4125960" cy="5760360"/>
          </a:xfrm>
          <a:prstGeom prst="rect">
            <a:avLst/>
          </a:prstGeom>
          <a:ln>
            <a:noFill/>
          </a:ln>
        </p:spPr>
      </p:pic>
      <p:pic>
        <p:nvPicPr>
          <p:cNvPr id="104" name="Picture 6"/>
          <p:cNvPicPr/>
          <p:nvPr/>
        </p:nvPicPr>
        <p:blipFill>
          <a:blip r:embed="rId3"/>
          <a:stretch/>
        </p:blipFill>
        <p:spPr>
          <a:xfrm rot="10800000">
            <a:off x="8677080" y="333000"/>
            <a:ext cx="237600" cy="987120"/>
          </a:xfrm>
          <a:prstGeom prst="rect">
            <a:avLst/>
          </a:prstGeom>
          <a:ln>
            <a:noFill/>
          </a:ln>
        </p:spPr>
      </p:pic>
      <p:pic>
        <p:nvPicPr>
          <p:cNvPr id="105" name="Picture 2"/>
          <p:cNvPicPr/>
          <p:nvPr/>
        </p:nvPicPr>
        <p:blipFill>
          <a:blip r:embed="rId4"/>
          <a:stretch/>
        </p:blipFill>
        <p:spPr>
          <a:xfrm>
            <a:off x="385920" y="404640"/>
            <a:ext cx="4113720" cy="5760360"/>
          </a:xfrm>
          <a:prstGeom prst="rect">
            <a:avLst/>
          </a:prstGeom>
          <a:ln>
            <a:noFill/>
          </a:ln>
        </p:spPr>
      </p:pic>
      <p:sp>
        <p:nvSpPr>
          <p:cNvPr id="106" name="CustomShape 1"/>
          <p:cNvSpPr/>
          <p:nvPr/>
        </p:nvSpPr>
        <p:spPr>
          <a:xfrm rot="16200000">
            <a:off x="-591840" y="1129680"/>
            <a:ext cx="1755000" cy="211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de-AT" sz="800" b="0" strike="noStrike" spc="-1">
                <a:solidFill>
                  <a:srgbClr val="000000"/>
                </a:solidFill>
                <a:latin typeface="Calibri"/>
              </a:rPr>
              <a:t>Österreichisches Volkshochschularchiv</a:t>
            </a:r>
            <a:endParaRPr lang="de-AT" sz="800" b="0" strike="noStrike" spc="-1">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 name="Picture 2"/>
          <p:cNvPicPr/>
          <p:nvPr/>
        </p:nvPicPr>
        <p:blipFill>
          <a:blip r:embed="rId2"/>
          <a:stretch/>
        </p:blipFill>
        <p:spPr>
          <a:xfrm>
            <a:off x="0" y="0"/>
            <a:ext cx="4641120" cy="3212640"/>
          </a:xfrm>
          <a:prstGeom prst="rect">
            <a:avLst/>
          </a:prstGeom>
          <a:ln>
            <a:noFill/>
          </a:ln>
        </p:spPr>
      </p:pic>
      <p:sp>
        <p:nvSpPr>
          <p:cNvPr id="108" name="CustomShape 1"/>
          <p:cNvSpPr/>
          <p:nvPr/>
        </p:nvSpPr>
        <p:spPr>
          <a:xfrm>
            <a:off x="107640" y="4005000"/>
            <a:ext cx="5076000" cy="1187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de-AT" sz="2400" b="0" strike="noStrike" spc="-1">
                <a:solidFill>
                  <a:srgbClr val="000000"/>
                </a:solidFill>
                <a:latin typeface="Calibri"/>
              </a:rPr>
              <a:t>Am 12. Juli 1956 wird das „Bundesstaatliche Volksbildungsheim St. Wolfgang“ eröffnet. </a:t>
            </a:r>
            <a:endParaRPr lang="de-AT" sz="2400" b="0" strike="noStrike" spc="-1">
              <a:latin typeface="Arial"/>
            </a:endParaRPr>
          </a:p>
        </p:txBody>
      </p:sp>
      <p:sp>
        <p:nvSpPr>
          <p:cNvPr id="109" name="CustomShape 2"/>
          <p:cNvSpPr/>
          <p:nvPr/>
        </p:nvSpPr>
        <p:spPr>
          <a:xfrm rot="5400000">
            <a:off x="3781800" y="838440"/>
            <a:ext cx="1944000" cy="212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de-AT" sz="800" b="0" strike="noStrike" spc="-1">
                <a:solidFill>
                  <a:srgbClr val="000000"/>
                </a:solidFill>
                <a:latin typeface="Calibri"/>
              </a:rPr>
              <a:t>Bundesintitut für Erwachsenenbildung</a:t>
            </a:r>
            <a:endParaRPr lang="de-AT" sz="800" b="0" strike="noStrike" spc="-1">
              <a:latin typeface="Arial"/>
            </a:endParaRPr>
          </a:p>
        </p:txBody>
      </p:sp>
      <p:sp>
        <p:nvSpPr>
          <p:cNvPr id="110" name="CustomShape 3"/>
          <p:cNvSpPr/>
          <p:nvPr/>
        </p:nvSpPr>
        <p:spPr>
          <a:xfrm rot="5400000" flipV="1">
            <a:off x="3848400" y="5739480"/>
            <a:ext cx="2098440" cy="212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de-AT" sz="800" b="0" strike="noStrike" spc="-1">
                <a:solidFill>
                  <a:srgbClr val="000000"/>
                </a:solidFill>
                <a:latin typeface="Calibri"/>
              </a:rPr>
              <a:t>Bundesinstitut für Erwachsenenbildung</a:t>
            </a:r>
            <a:endParaRPr lang="de-AT" sz="800" b="0" strike="noStrike" spc="-1">
              <a:latin typeface="Arial"/>
            </a:endParaRPr>
          </a:p>
        </p:txBody>
      </p:sp>
      <p:pic>
        <p:nvPicPr>
          <p:cNvPr id="111" name="Picture 2"/>
          <p:cNvPicPr/>
          <p:nvPr/>
        </p:nvPicPr>
        <p:blipFill>
          <a:blip r:embed="rId3"/>
          <a:stretch/>
        </p:blipFill>
        <p:spPr>
          <a:xfrm>
            <a:off x="5004000" y="764640"/>
            <a:ext cx="4140360" cy="606600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 name="Picture 2"/>
          <p:cNvPicPr/>
          <p:nvPr/>
        </p:nvPicPr>
        <p:blipFill>
          <a:blip r:embed="rId2"/>
          <a:stretch/>
        </p:blipFill>
        <p:spPr>
          <a:xfrm>
            <a:off x="-36360" y="-27360"/>
            <a:ext cx="5787720" cy="3096000"/>
          </a:xfrm>
          <a:prstGeom prst="rect">
            <a:avLst/>
          </a:prstGeom>
          <a:ln>
            <a:noFill/>
          </a:ln>
        </p:spPr>
      </p:pic>
      <p:sp>
        <p:nvSpPr>
          <p:cNvPr id="113" name="CustomShape 1"/>
          <p:cNvSpPr/>
          <p:nvPr/>
        </p:nvSpPr>
        <p:spPr>
          <a:xfrm>
            <a:off x="6041520" y="1857960"/>
            <a:ext cx="2808000" cy="19191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de-AT" sz="2400" b="0" strike="noStrike" spc="-1">
                <a:solidFill>
                  <a:srgbClr val="000000"/>
                </a:solidFill>
                <a:latin typeface="Calibri"/>
              </a:rPr>
              <a:t>1974 wird dieses in „Bundesinstitut für Erwachsenenbildung St. Wolfgang (bifeb)“ umbenannt.</a:t>
            </a:r>
            <a:endParaRPr lang="de-AT" sz="2400" b="0" strike="noStrike" spc="-1">
              <a:latin typeface="Arial"/>
            </a:endParaRPr>
          </a:p>
        </p:txBody>
      </p:sp>
      <p:sp>
        <p:nvSpPr>
          <p:cNvPr id="114" name="CustomShape 2"/>
          <p:cNvSpPr/>
          <p:nvPr/>
        </p:nvSpPr>
        <p:spPr>
          <a:xfrm rot="5400000">
            <a:off x="4894920" y="799920"/>
            <a:ext cx="1877040" cy="212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de-AT" sz="800" b="0" strike="noStrike" spc="-1">
                <a:solidFill>
                  <a:srgbClr val="000000"/>
                </a:solidFill>
                <a:latin typeface="Calibri"/>
              </a:rPr>
              <a:t>Bundesinstitut für Erwachsenenbildung</a:t>
            </a:r>
            <a:endParaRPr lang="de-AT" sz="800" b="0" strike="noStrike" spc="-1">
              <a:latin typeface="Arial"/>
            </a:endParaRPr>
          </a:p>
        </p:txBody>
      </p:sp>
      <p:sp>
        <p:nvSpPr>
          <p:cNvPr id="115" name="CustomShape 3"/>
          <p:cNvSpPr/>
          <p:nvPr/>
        </p:nvSpPr>
        <p:spPr>
          <a:xfrm rot="5400000">
            <a:off x="4969440" y="4258800"/>
            <a:ext cx="1872000" cy="212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de-AT" sz="800" b="0" strike="noStrike" spc="-1">
                <a:solidFill>
                  <a:srgbClr val="000000"/>
                </a:solidFill>
                <a:latin typeface="Calibri"/>
              </a:rPr>
              <a:t>Bundesinstitut für Erwachsenenbildung</a:t>
            </a:r>
            <a:endParaRPr lang="de-AT" sz="800" b="0" strike="noStrike" spc="-1">
              <a:latin typeface="Arial"/>
            </a:endParaRPr>
          </a:p>
        </p:txBody>
      </p:sp>
      <p:pic>
        <p:nvPicPr>
          <p:cNvPr id="116" name="Picture 2"/>
          <p:cNvPicPr/>
          <p:nvPr/>
        </p:nvPicPr>
        <p:blipFill>
          <a:blip r:embed="rId3"/>
          <a:stretch/>
        </p:blipFill>
        <p:spPr>
          <a:xfrm>
            <a:off x="-36360" y="3501000"/>
            <a:ext cx="5868000" cy="334188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1330</Words>
  <Application>Microsoft Office PowerPoint</Application>
  <PresentationFormat>Bildschirmpräsentation (4:3)</PresentationFormat>
  <Paragraphs>113</Paragraphs>
  <Slides>44</Slides>
  <Notes>0</Notes>
  <HiddenSlides>0</HiddenSlides>
  <MMClips>0</MMClips>
  <ScaleCrop>false</ScaleCrop>
  <HeadingPairs>
    <vt:vector size="6" baseType="variant">
      <vt:variant>
        <vt:lpstr>Verwendete Schriftarten</vt:lpstr>
      </vt:variant>
      <vt:variant>
        <vt:i4>6</vt:i4>
      </vt:variant>
      <vt:variant>
        <vt:lpstr>Design</vt:lpstr>
      </vt:variant>
      <vt:variant>
        <vt:i4>2</vt:i4>
      </vt:variant>
      <vt:variant>
        <vt:lpstr>Folientitel</vt:lpstr>
      </vt:variant>
      <vt:variant>
        <vt:i4>44</vt:i4>
      </vt:variant>
    </vt:vector>
  </HeadingPairs>
  <TitlesOfParts>
    <vt:vector size="52" baseType="lpstr">
      <vt:lpstr>Arial</vt:lpstr>
      <vt:lpstr>Calibri</vt:lpstr>
      <vt:lpstr>DejaVu Sans</vt:lpstr>
      <vt:lpstr>Symbol</vt:lpstr>
      <vt:lpstr>Times New Roman</vt:lpstr>
      <vt:lpstr>Wingdings</vt:lpstr>
      <vt:lpstr>Office Theme</vt:lpstr>
      <vt:lpstr>Office Theme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subject/>
  <dc:creator>Sonja</dc:creator>
  <dc:description/>
  <cp:lastModifiedBy>S L</cp:lastModifiedBy>
  <cp:revision>160</cp:revision>
  <dcterms:created xsi:type="dcterms:W3CDTF">2017-08-28T08:50:24Z</dcterms:created>
  <dcterms:modified xsi:type="dcterms:W3CDTF">2018-04-10T09:54:53Z</dcterms:modified>
  <dc:language>de-AT</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14.0000</vt:lpwstr>
  </property>
  <property fmtid="{D5CDD505-2E9C-101B-9397-08002B2CF9AE}" pid="3" name="HiddenSlides">
    <vt:i4>0</vt:i4>
  </property>
  <property fmtid="{D5CDD505-2E9C-101B-9397-08002B2CF9AE}" pid="4" name="HyperlinksChanged">
    <vt:bool>false</vt:bool>
  </property>
  <property fmtid="{D5CDD505-2E9C-101B-9397-08002B2CF9AE}" pid="5" name="LinksUpToDate">
    <vt:bool>false</vt:bool>
  </property>
  <property fmtid="{D5CDD505-2E9C-101B-9397-08002B2CF9AE}" pid="6" name="MMClips">
    <vt:i4>0</vt:i4>
  </property>
  <property fmtid="{D5CDD505-2E9C-101B-9397-08002B2CF9AE}" pid="7" name="Notes">
    <vt:i4>0</vt:i4>
  </property>
  <property fmtid="{D5CDD505-2E9C-101B-9397-08002B2CF9AE}" pid="8" name="PresentationFormat">
    <vt:lpwstr>Bildschirmpräsentation (4:3)</vt:lpwstr>
  </property>
  <property fmtid="{D5CDD505-2E9C-101B-9397-08002B2CF9AE}" pid="9" name="ScaleCrop">
    <vt:bool>false</vt:bool>
  </property>
  <property fmtid="{D5CDD505-2E9C-101B-9397-08002B2CF9AE}" pid="10" name="ShareDoc">
    <vt:bool>false</vt:bool>
  </property>
  <property fmtid="{D5CDD505-2E9C-101B-9397-08002B2CF9AE}" pid="11" name="Slides">
    <vt:i4>44</vt:i4>
  </property>
</Properties>
</file>